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ppt/theme/themeOverride27.xml" ContentType="application/vnd.openxmlformats-officedocument.themeOverride+xml"/>
  <Override PartName="/ppt/theme/themeOverride28.xml" ContentType="application/vnd.openxmlformats-officedocument.themeOverride+xml"/>
  <Override PartName="/ppt/theme/themeOverride29.xml" ContentType="application/vnd.openxmlformats-officedocument.themeOverride+xml"/>
  <Override PartName="/ppt/theme/themeOverride3.xml" ContentType="application/vnd.openxmlformats-officedocument.themeOverride+xml"/>
  <Override PartName="/ppt/theme/themeOverride30.xml" ContentType="application/vnd.openxmlformats-officedocument.themeOverride+xml"/>
  <Override PartName="/ppt/theme/themeOverride31.xml" ContentType="application/vnd.openxmlformats-officedocument.themeOverride+xml"/>
  <Override PartName="/ppt/theme/themeOverride32.xml" ContentType="application/vnd.openxmlformats-officedocument.themeOverride+xml"/>
  <Override PartName="/ppt/theme/themeOverride33.xml" ContentType="application/vnd.openxmlformats-officedocument.themeOverride+xml"/>
  <Override PartName="/ppt/theme/themeOverride34.xml" ContentType="application/vnd.openxmlformats-officedocument.themeOverride+xml"/>
  <Override PartName="/ppt/theme/themeOverride35.xml" ContentType="application/vnd.openxmlformats-officedocument.themeOverride+xml"/>
  <Override PartName="/ppt/theme/themeOverride36.xml" ContentType="application/vnd.openxmlformats-officedocument.themeOverride+xml"/>
  <Override PartName="/ppt/theme/themeOverride37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handoutMasterIdLst>
    <p:handoutMasterId r:id="rId47"/>
  </p:handoutMasterIdLst>
  <p:sldIdLst>
    <p:sldId id="8665" r:id="rId4"/>
    <p:sldId id="8666" r:id="rId6"/>
    <p:sldId id="8667" r:id="rId7"/>
    <p:sldId id="8668" r:id="rId8"/>
    <p:sldId id="8669" r:id="rId9"/>
    <p:sldId id="8921" r:id="rId10"/>
    <p:sldId id="8671" r:id="rId11"/>
    <p:sldId id="8672" r:id="rId12"/>
    <p:sldId id="9009" r:id="rId13"/>
    <p:sldId id="8674" r:id="rId14"/>
    <p:sldId id="8924" r:id="rId15"/>
    <p:sldId id="8925" r:id="rId16"/>
    <p:sldId id="8682" r:id="rId17"/>
    <p:sldId id="8926" r:id="rId18"/>
    <p:sldId id="8680" r:id="rId19"/>
    <p:sldId id="8927" r:id="rId20"/>
    <p:sldId id="8928" r:id="rId21"/>
    <p:sldId id="8684" r:id="rId22"/>
    <p:sldId id="8675" r:id="rId23"/>
    <p:sldId id="8693" r:id="rId24"/>
    <p:sldId id="8718" r:id="rId25"/>
    <p:sldId id="9008" r:id="rId26"/>
    <p:sldId id="8721" r:id="rId27"/>
    <p:sldId id="8999" r:id="rId28"/>
    <p:sldId id="9000" r:id="rId29"/>
    <p:sldId id="8719" r:id="rId30"/>
    <p:sldId id="8929" r:id="rId31"/>
    <p:sldId id="9001" r:id="rId32"/>
    <p:sldId id="9002" r:id="rId33"/>
    <p:sldId id="9003" r:id="rId34"/>
    <p:sldId id="9004" r:id="rId35"/>
    <p:sldId id="9005" r:id="rId36"/>
    <p:sldId id="9006" r:id="rId37"/>
    <p:sldId id="9007" r:id="rId38"/>
    <p:sldId id="8930" r:id="rId39"/>
    <p:sldId id="9011" r:id="rId40"/>
    <p:sldId id="9013" r:id="rId41"/>
    <p:sldId id="9012" r:id="rId42"/>
    <p:sldId id="8933" r:id="rId43"/>
    <p:sldId id="8931" r:id="rId44"/>
    <p:sldId id="8934" r:id="rId45"/>
    <p:sldId id="8708" r:id="rId46"/>
  </p:sldIdLst>
  <p:sldSz cx="12192000" cy="6858000"/>
  <p:notesSz cx="6858000" cy="9144000"/>
  <p:custDataLst>
    <p:tags r:id="rId5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05F2C04-C923-438B-8C0F-E0CD2BADF298}">
      <wppc:fontMiss xmlns:wppc="http://www.wps.cn/officeDocument/PresentationCustomData" type="true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5" name="作者" initials="A" lastIdx="0" clrIdx="2"/>
  <p:cmAuthor id="1" name="幸全" initials="幸全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E6E2"/>
    <a:srgbClr val="FF9977"/>
    <a:srgbClr val="595959"/>
    <a:srgbClr val="F2939B"/>
    <a:srgbClr val="785658"/>
    <a:srgbClr val="FACAA2"/>
    <a:srgbClr val="53B9A3"/>
    <a:srgbClr val="409455"/>
    <a:srgbClr val="ACE2CF"/>
    <a:srgbClr val="FDF1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293" autoAdjust="0"/>
    <p:restoredTop sz="94660"/>
  </p:normalViewPr>
  <p:slideViewPr>
    <p:cSldViewPr snapToGrid="0" showGuides="1">
      <p:cViewPr varScale="1">
        <p:scale>
          <a:sx n="69" d="100"/>
          <a:sy n="69" d="100"/>
        </p:scale>
        <p:origin x="78" y="732"/>
      </p:cViewPr>
      <p:guideLst>
        <p:guide orient="horz" pos="2132"/>
        <p:guide pos="384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2" Type="http://schemas.openxmlformats.org/officeDocument/2006/relationships/tags" Target="tags/tag637.xml"/><Relationship Id="rId51" Type="http://schemas.openxmlformats.org/officeDocument/2006/relationships/commentAuthors" Target="commentAuthors.xml"/><Relationship Id="rId50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handoutMaster" Target="handoutMasters/handoutMaster1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黑体" panose="02010609060101010101" charset="-122"/>
              </a:rPr>
            </a:fld>
            <a:endParaRPr lang="zh-CN" altLang="en-US">
              <a:latin typeface="黑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黑体" panose="02010609060101010101" charset="-122"/>
              </a:rPr>
            </a:fld>
            <a:endParaRPr lang="zh-CN" altLang="en-US">
              <a:latin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96CEDCE0-AF49-4986-B4C9-C5741EF9707C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747B8A36-7D0F-4E2A-AB3F-A8006D06DEEF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7B8A36-7D0F-4E2A-AB3F-A8006D06DEE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7B8A36-7D0F-4E2A-AB3F-A8006D06DEE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0BC44C8-3824-4E3B-A6BC-64F7DDC11DCF}" type="slidenum">
              <a:rPr lang="zh-CN" altLang="en-US" smtClean="0">
                <a:latin typeface="字魂59号-创粗黑" panose="00000500000000000000" pitchFamily="2" charset="-122"/>
                <a:ea typeface="字魂59号-创粗黑" panose="00000500000000000000" pitchFamily="2" charset="-122"/>
              </a:rPr>
            </a:fld>
            <a:endParaRPr lang="en-US" altLang="zh-CN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7B8A36-7D0F-4E2A-AB3F-A8006D06DEE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7B8A36-7D0F-4E2A-AB3F-A8006D06DEE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0BC44C8-3824-4E3B-A6BC-64F7DDC11DCF}" type="slidenum">
              <a:rPr lang="zh-CN" altLang="en-US" smtClean="0">
                <a:latin typeface="字魂59号-创粗黑" panose="00000500000000000000" pitchFamily="2" charset="-122"/>
                <a:ea typeface="字魂59号-创粗黑" panose="00000500000000000000" pitchFamily="2" charset="-122"/>
              </a:rPr>
            </a:fld>
            <a:endParaRPr lang="en-US" altLang="zh-CN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7B8A36-7D0F-4E2A-AB3F-A8006D06DEE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7B8A36-7D0F-4E2A-AB3F-A8006D06DEE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7B8A36-7D0F-4E2A-AB3F-A8006D06DEE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0BC44C8-3824-4E3B-A6BC-64F7DDC11DCF}" type="slidenum">
              <a:rPr lang="zh-CN" altLang="en-US" smtClean="0">
                <a:latin typeface="字魂59号-创粗黑" panose="00000500000000000000" pitchFamily="2" charset="-122"/>
                <a:ea typeface="字魂59号-创粗黑" panose="00000500000000000000" pitchFamily="2" charset="-122"/>
              </a:rPr>
            </a:fld>
            <a:endParaRPr lang="en-US" altLang="zh-CN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5" Type="http://schemas.openxmlformats.org/officeDocument/2006/relationships/tags" Target="../tags/tag24.xml"/><Relationship Id="rId24" Type="http://schemas.openxmlformats.org/officeDocument/2006/relationships/tags" Target="../tags/tag23.xml"/><Relationship Id="rId23" Type="http://schemas.openxmlformats.org/officeDocument/2006/relationships/tags" Target="../tags/tag22.xml"/><Relationship Id="rId22" Type="http://schemas.openxmlformats.org/officeDocument/2006/relationships/tags" Target="../tags/tag21.xml"/><Relationship Id="rId21" Type="http://schemas.openxmlformats.org/officeDocument/2006/relationships/tags" Target="../tags/tag20.xml"/><Relationship Id="rId20" Type="http://schemas.openxmlformats.org/officeDocument/2006/relationships/tags" Target="../tags/tag19.xml"/><Relationship Id="rId2" Type="http://schemas.openxmlformats.org/officeDocument/2006/relationships/tags" Target="../tags/tag1.xml"/><Relationship Id="rId19" Type="http://schemas.openxmlformats.org/officeDocument/2006/relationships/tags" Target="../tags/tag18.xml"/><Relationship Id="rId18" Type="http://schemas.openxmlformats.org/officeDocument/2006/relationships/tags" Target="../tags/tag17.xml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2" Type="http://schemas.openxmlformats.org/officeDocument/2006/relationships/tags" Target="../tags/tag35.xml"/><Relationship Id="rId11" Type="http://schemas.openxmlformats.org/officeDocument/2006/relationships/tags" Target="../tags/tag34.xml"/><Relationship Id="rId10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42.xml"/><Relationship Id="rId7" Type="http://schemas.openxmlformats.org/officeDocument/2006/relationships/tags" Target="../tags/tag4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50.xml"/><Relationship Id="rId8" Type="http://schemas.openxmlformats.org/officeDocument/2006/relationships/tags" Target="../tags/tag49.xml"/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3" Type="http://schemas.openxmlformats.org/officeDocument/2006/relationships/tags" Target="../tags/tag54.xml"/><Relationship Id="rId12" Type="http://schemas.openxmlformats.org/officeDocument/2006/relationships/tags" Target="../tags/tag53.xml"/><Relationship Id="rId11" Type="http://schemas.openxmlformats.org/officeDocument/2006/relationships/tags" Target="../tags/tag52.xml"/><Relationship Id="rId10" Type="http://schemas.openxmlformats.org/officeDocument/2006/relationships/tags" Target="../tags/tag51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62.xml"/><Relationship Id="rId8" Type="http://schemas.openxmlformats.org/officeDocument/2006/relationships/tags" Target="../tags/tag61.xml"/><Relationship Id="rId7" Type="http://schemas.openxmlformats.org/officeDocument/2006/relationships/tags" Target="../tags/tag60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5" Type="http://schemas.openxmlformats.org/officeDocument/2006/relationships/tags" Target="../tags/tag68.xml"/><Relationship Id="rId14" Type="http://schemas.openxmlformats.org/officeDocument/2006/relationships/tags" Target="../tags/tag67.xml"/><Relationship Id="rId13" Type="http://schemas.openxmlformats.org/officeDocument/2006/relationships/tags" Target="../tags/tag66.xml"/><Relationship Id="rId12" Type="http://schemas.openxmlformats.org/officeDocument/2006/relationships/tags" Target="../tags/tag65.xml"/><Relationship Id="rId11" Type="http://schemas.openxmlformats.org/officeDocument/2006/relationships/tags" Target="../tags/tag64.xml"/><Relationship Id="rId10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76.xml"/><Relationship Id="rId8" Type="http://schemas.openxmlformats.org/officeDocument/2006/relationships/tags" Target="../tags/tag75.xml"/><Relationship Id="rId7" Type="http://schemas.openxmlformats.org/officeDocument/2006/relationships/tags" Target="../tags/tag74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2" Type="http://schemas.openxmlformats.org/officeDocument/2006/relationships/tags" Target="../tags/tag79.xml"/><Relationship Id="rId11" Type="http://schemas.openxmlformats.org/officeDocument/2006/relationships/tags" Target="../tags/tag78.xml"/><Relationship Id="rId10" Type="http://schemas.openxmlformats.org/officeDocument/2006/relationships/tags" Target="../tags/tag77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90.xml"/><Relationship Id="rId8" Type="http://schemas.openxmlformats.org/officeDocument/2006/relationships/tags" Target="../tags/tag89.xml"/><Relationship Id="rId7" Type="http://schemas.openxmlformats.org/officeDocument/2006/relationships/tags" Target="../tags/tag88.xml"/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4" Type="http://schemas.openxmlformats.org/officeDocument/2006/relationships/tags" Target="../tags/tag85.xml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3" Type="http://schemas.openxmlformats.org/officeDocument/2006/relationships/tags" Target="../tags/tag94.xml"/><Relationship Id="rId12" Type="http://schemas.openxmlformats.org/officeDocument/2006/relationships/tags" Target="../tags/tag93.xml"/><Relationship Id="rId11" Type="http://schemas.openxmlformats.org/officeDocument/2006/relationships/tags" Target="../tags/tag92.xml"/><Relationship Id="rId10" Type="http://schemas.openxmlformats.org/officeDocument/2006/relationships/tags" Target="../tags/tag91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tags" Target="../tags/tag101.xml"/><Relationship Id="rId7" Type="http://schemas.openxmlformats.org/officeDocument/2006/relationships/tags" Target="../tags/tag100.xml"/><Relationship Id="rId6" Type="http://schemas.openxmlformats.org/officeDocument/2006/relationships/tags" Target="../tags/tag99.xml"/><Relationship Id="rId5" Type="http://schemas.openxmlformats.org/officeDocument/2006/relationships/tags" Target="../tags/tag98.xml"/><Relationship Id="rId4" Type="http://schemas.openxmlformats.org/officeDocument/2006/relationships/tags" Target="../tags/tag97.xml"/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2" Type="http://schemas.openxmlformats.org/officeDocument/2006/relationships/tags" Target="../tags/tag105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13.xml"/><Relationship Id="rId8" Type="http://schemas.openxmlformats.org/officeDocument/2006/relationships/tags" Target="../tags/tag112.xml"/><Relationship Id="rId7" Type="http://schemas.openxmlformats.org/officeDocument/2006/relationships/tags" Target="../tags/tag111.xml"/><Relationship Id="rId6" Type="http://schemas.openxmlformats.org/officeDocument/2006/relationships/tags" Target="../tags/tag110.xml"/><Relationship Id="rId5" Type="http://schemas.openxmlformats.org/officeDocument/2006/relationships/tags" Target="../tags/tag109.xml"/><Relationship Id="rId4" Type="http://schemas.openxmlformats.org/officeDocument/2006/relationships/tags" Target="../tags/tag108.xml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1" Type="http://schemas.openxmlformats.org/officeDocument/2006/relationships/tags" Target="../tags/tag115.xml"/><Relationship Id="rId10" Type="http://schemas.openxmlformats.org/officeDocument/2006/relationships/tags" Target="../tags/tag114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23.xml"/><Relationship Id="rId8" Type="http://schemas.openxmlformats.org/officeDocument/2006/relationships/tags" Target="../tags/tag122.xml"/><Relationship Id="rId7" Type="http://schemas.openxmlformats.org/officeDocument/2006/relationships/tags" Target="../tags/tag121.xml"/><Relationship Id="rId6" Type="http://schemas.openxmlformats.org/officeDocument/2006/relationships/tags" Target="../tags/tag120.xml"/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3" Type="http://schemas.openxmlformats.org/officeDocument/2006/relationships/tags" Target="../tags/tag117.xml"/><Relationship Id="rId25" Type="http://schemas.openxmlformats.org/officeDocument/2006/relationships/tags" Target="../tags/tag139.xml"/><Relationship Id="rId24" Type="http://schemas.openxmlformats.org/officeDocument/2006/relationships/tags" Target="../tags/tag138.xml"/><Relationship Id="rId23" Type="http://schemas.openxmlformats.org/officeDocument/2006/relationships/tags" Target="../tags/tag137.xml"/><Relationship Id="rId22" Type="http://schemas.openxmlformats.org/officeDocument/2006/relationships/tags" Target="../tags/tag136.xml"/><Relationship Id="rId21" Type="http://schemas.openxmlformats.org/officeDocument/2006/relationships/tags" Target="../tags/tag135.xml"/><Relationship Id="rId20" Type="http://schemas.openxmlformats.org/officeDocument/2006/relationships/tags" Target="../tags/tag134.xml"/><Relationship Id="rId2" Type="http://schemas.openxmlformats.org/officeDocument/2006/relationships/tags" Target="../tags/tag116.xml"/><Relationship Id="rId19" Type="http://schemas.openxmlformats.org/officeDocument/2006/relationships/tags" Target="../tags/tag133.xml"/><Relationship Id="rId18" Type="http://schemas.openxmlformats.org/officeDocument/2006/relationships/tags" Target="../tags/tag132.xml"/><Relationship Id="rId17" Type="http://schemas.openxmlformats.org/officeDocument/2006/relationships/tags" Target="../tags/tag131.xml"/><Relationship Id="rId16" Type="http://schemas.openxmlformats.org/officeDocument/2006/relationships/tags" Target="../tags/tag130.xml"/><Relationship Id="rId15" Type="http://schemas.openxmlformats.org/officeDocument/2006/relationships/tags" Target="../tags/tag129.xml"/><Relationship Id="rId14" Type="http://schemas.openxmlformats.org/officeDocument/2006/relationships/tags" Target="../tags/tag128.xml"/><Relationship Id="rId13" Type="http://schemas.openxmlformats.org/officeDocument/2006/relationships/tags" Target="../tags/tag127.xml"/><Relationship Id="rId12" Type="http://schemas.openxmlformats.org/officeDocument/2006/relationships/tags" Target="../tags/tag126.xml"/><Relationship Id="rId11" Type="http://schemas.openxmlformats.org/officeDocument/2006/relationships/tags" Target="../tags/tag125.xml"/><Relationship Id="rId10" Type="http://schemas.openxmlformats.org/officeDocument/2006/relationships/tags" Target="../tags/tag124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47.xml"/><Relationship Id="rId8" Type="http://schemas.openxmlformats.org/officeDocument/2006/relationships/tags" Target="../tags/tag146.xml"/><Relationship Id="rId7" Type="http://schemas.openxmlformats.org/officeDocument/2006/relationships/tags" Target="../tags/tag145.xml"/><Relationship Id="rId6" Type="http://schemas.openxmlformats.org/officeDocument/2006/relationships/tags" Target="../tags/tag144.xml"/><Relationship Id="rId5" Type="http://schemas.openxmlformats.org/officeDocument/2006/relationships/tags" Target="../tags/tag143.xml"/><Relationship Id="rId4" Type="http://schemas.openxmlformats.org/officeDocument/2006/relationships/tags" Target="../tags/tag142.xml"/><Relationship Id="rId3" Type="http://schemas.openxmlformats.org/officeDocument/2006/relationships/tags" Target="../tags/tag141.xml"/><Relationship Id="rId2" Type="http://schemas.openxmlformats.org/officeDocument/2006/relationships/tags" Target="../tags/tag140.xml"/><Relationship Id="rId11" Type="http://schemas.openxmlformats.org/officeDocument/2006/relationships/tags" Target="../tags/tag149.xml"/><Relationship Id="rId10" Type="http://schemas.openxmlformats.org/officeDocument/2006/relationships/tags" Target="../tags/tag148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57.xml"/><Relationship Id="rId8" Type="http://schemas.openxmlformats.org/officeDocument/2006/relationships/tags" Target="../tags/tag156.xml"/><Relationship Id="rId7" Type="http://schemas.openxmlformats.org/officeDocument/2006/relationships/tags" Target="../tags/tag155.xml"/><Relationship Id="rId6" Type="http://schemas.openxmlformats.org/officeDocument/2006/relationships/tags" Target="../tags/tag154.xml"/><Relationship Id="rId5" Type="http://schemas.openxmlformats.org/officeDocument/2006/relationships/tags" Target="../tags/tag153.xml"/><Relationship Id="rId4" Type="http://schemas.openxmlformats.org/officeDocument/2006/relationships/tags" Target="../tags/tag152.xml"/><Relationship Id="rId3" Type="http://schemas.openxmlformats.org/officeDocument/2006/relationships/tags" Target="../tags/tag151.xml"/><Relationship Id="rId2" Type="http://schemas.openxmlformats.org/officeDocument/2006/relationships/tags" Target="../tags/tag150.xml"/><Relationship Id="rId13" Type="http://schemas.openxmlformats.org/officeDocument/2006/relationships/tags" Target="../tags/tag161.xml"/><Relationship Id="rId12" Type="http://schemas.openxmlformats.org/officeDocument/2006/relationships/tags" Target="../tags/tag160.xml"/><Relationship Id="rId11" Type="http://schemas.openxmlformats.org/officeDocument/2006/relationships/tags" Target="../tags/tag159.xml"/><Relationship Id="rId10" Type="http://schemas.openxmlformats.org/officeDocument/2006/relationships/tags" Target="../tags/tag158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69.xml"/><Relationship Id="rId8" Type="http://schemas.openxmlformats.org/officeDocument/2006/relationships/tags" Target="../tags/tag168.xml"/><Relationship Id="rId7" Type="http://schemas.openxmlformats.org/officeDocument/2006/relationships/tags" Target="../tags/tag167.xml"/><Relationship Id="rId6" Type="http://schemas.openxmlformats.org/officeDocument/2006/relationships/tags" Target="../tags/tag166.xml"/><Relationship Id="rId5" Type="http://schemas.openxmlformats.org/officeDocument/2006/relationships/tags" Target="../tags/tag165.xml"/><Relationship Id="rId4" Type="http://schemas.openxmlformats.org/officeDocument/2006/relationships/tags" Target="../tags/tag164.xml"/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2" Type="http://schemas.openxmlformats.org/officeDocument/2006/relationships/tags" Target="../tags/tag172.xml"/><Relationship Id="rId11" Type="http://schemas.openxmlformats.org/officeDocument/2006/relationships/tags" Target="../tags/tag171.xml"/><Relationship Id="rId10" Type="http://schemas.openxmlformats.org/officeDocument/2006/relationships/tags" Target="../tags/tag170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80.xml"/><Relationship Id="rId8" Type="http://schemas.openxmlformats.org/officeDocument/2006/relationships/tags" Target="../tags/tag179.xml"/><Relationship Id="rId7" Type="http://schemas.openxmlformats.org/officeDocument/2006/relationships/tags" Target="../tags/tag178.xml"/><Relationship Id="rId6" Type="http://schemas.openxmlformats.org/officeDocument/2006/relationships/tags" Target="../tags/tag177.xml"/><Relationship Id="rId5" Type="http://schemas.openxmlformats.org/officeDocument/2006/relationships/tags" Target="../tags/tag176.xml"/><Relationship Id="rId4" Type="http://schemas.openxmlformats.org/officeDocument/2006/relationships/tags" Target="../tags/tag175.xml"/><Relationship Id="rId3" Type="http://schemas.openxmlformats.org/officeDocument/2006/relationships/tags" Target="../tags/tag174.xml"/><Relationship Id="rId2" Type="http://schemas.openxmlformats.org/officeDocument/2006/relationships/tags" Target="../tags/tag173.xml"/><Relationship Id="rId14" Type="http://schemas.openxmlformats.org/officeDocument/2006/relationships/tags" Target="../tags/tag185.xml"/><Relationship Id="rId13" Type="http://schemas.openxmlformats.org/officeDocument/2006/relationships/tags" Target="../tags/tag184.xml"/><Relationship Id="rId12" Type="http://schemas.openxmlformats.org/officeDocument/2006/relationships/tags" Target="../tags/tag183.xml"/><Relationship Id="rId11" Type="http://schemas.openxmlformats.org/officeDocument/2006/relationships/tags" Target="../tags/tag182.xml"/><Relationship Id="rId10" Type="http://schemas.openxmlformats.org/officeDocument/2006/relationships/tags" Target="../tags/tag181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93.xml"/><Relationship Id="rId8" Type="http://schemas.openxmlformats.org/officeDocument/2006/relationships/tags" Target="../tags/tag192.xml"/><Relationship Id="rId7" Type="http://schemas.openxmlformats.org/officeDocument/2006/relationships/tags" Target="../tags/tag191.xml"/><Relationship Id="rId6" Type="http://schemas.openxmlformats.org/officeDocument/2006/relationships/tags" Target="../tags/tag190.xml"/><Relationship Id="rId5" Type="http://schemas.openxmlformats.org/officeDocument/2006/relationships/tags" Target="../tags/tag189.xml"/><Relationship Id="rId4" Type="http://schemas.openxmlformats.org/officeDocument/2006/relationships/tags" Target="../tags/tag188.xml"/><Relationship Id="rId3" Type="http://schemas.openxmlformats.org/officeDocument/2006/relationships/tags" Target="../tags/tag187.xml"/><Relationship Id="rId2" Type="http://schemas.openxmlformats.org/officeDocument/2006/relationships/tags" Target="../tags/tag186.xml"/><Relationship Id="rId14" Type="http://schemas.openxmlformats.org/officeDocument/2006/relationships/tags" Target="../tags/tag198.xml"/><Relationship Id="rId13" Type="http://schemas.openxmlformats.org/officeDocument/2006/relationships/tags" Target="../tags/tag197.xml"/><Relationship Id="rId12" Type="http://schemas.openxmlformats.org/officeDocument/2006/relationships/tags" Target="../tags/tag196.xml"/><Relationship Id="rId11" Type="http://schemas.openxmlformats.org/officeDocument/2006/relationships/tags" Target="../tags/tag195.xml"/><Relationship Id="rId10" Type="http://schemas.openxmlformats.org/officeDocument/2006/relationships/tags" Target="../tags/tag194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206.xml"/><Relationship Id="rId8" Type="http://schemas.openxmlformats.org/officeDocument/2006/relationships/tags" Target="../tags/tag205.xml"/><Relationship Id="rId7" Type="http://schemas.openxmlformats.org/officeDocument/2006/relationships/tags" Target="../tags/tag204.xml"/><Relationship Id="rId6" Type="http://schemas.openxmlformats.org/officeDocument/2006/relationships/tags" Target="../tags/tag203.xml"/><Relationship Id="rId5" Type="http://schemas.openxmlformats.org/officeDocument/2006/relationships/tags" Target="../tags/tag202.xml"/><Relationship Id="rId4" Type="http://schemas.openxmlformats.org/officeDocument/2006/relationships/tags" Target="../tags/tag201.xml"/><Relationship Id="rId3" Type="http://schemas.openxmlformats.org/officeDocument/2006/relationships/tags" Target="../tags/tag200.xml"/><Relationship Id="rId2" Type="http://schemas.openxmlformats.org/officeDocument/2006/relationships/tags" Target="../tags/tag199.xml"/><Relationship Id="rId16" Type="http://schemas.openxmlformats.org/officeDocument/2006/relationships/tags" Target="../tags/tag213.xml"/><Relationship Id="rId15" Type="http://schemas.openxmlformats.org/officeDocument/2006/relationships/tags" Target="../tags/tag212.xml"/><Relationship Id="rId14" Type="http://schemas.openxmlformats.org/officeDocument/2006/relationships/tags" Target="../tags/tag211.xml"/><Relationship Id="rId13" Type="http://schemas.openxmlformats.org/officeDocument/2006/relationships/tags" Target="../tags/tag210.xml"/><Relationship Id="rId12" Type="http://schemas.openxmlformats.org/officeDocument/2006/relationships/tags" Target="../tags/tag209.xml"/><Relationship Id="rId11" Type="http://schemas.openxmlformats.org/officeDocument/2006/relationships/tags" Target="../tags/tag208.xml"/><Relationship Id="rId10" Type="http://schemas.openxmlformats.org/officeDocument/2006/relationships/tags" Target="../tags/tag207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221.xml"/><Relationship Id="rId8" Type="http://schemas.openxmlformats.org/officeDocument/2006/relationships/tags" Target="../tags/tag220.xml"/><Relationship Id="rId7" Type="http://schemas.openxmlformats.org/officeDocument/2006/relationships/tags" Target="../tags/tag219.xml"/><Relationship Id="rId6" Type="http://schemas.openxmlformats.org/officeDocument/2006/relationships/tags" Target="../tags/tag218.xml"/><Relationship Id="rId5" Type="http://schemas.openxmlformats.org/officeDocument/2006/relationships/tags" Target="../tags/tag217.xml"/><Relationship Id="rId4" Type="http://schemas.openxmlformats.org/officeDocument/2006/relationships/tags" Target="../tags/tag216.xml"/><Relationship Id="rId3" Type="http://schemas.openxmlformats.org/officeDocument/2006/relationships/tags" Target="../tags/tag215.xml"/><Relationship Id="rId2" Type="http://schemas.openxmlformats.org/officeDocument/2006/relationships/tags" Target="../tags/tag214.xml"/><Relationship Id="rId13" Type="http://schemas.openxmlformats.org/officeDocument/2006/relationships/tags" Target="../tags/tag225.xml"/><Relationship Id="rId12" Type="http://schemas.openxmlformats.org/officeDocument/2006/relationships/tags" Target="../tags/tag224.xml"/><Relationship Id="rId11" Type="http://schemas.openxmlformats.org/officeDocument/2006/relationships/tags" Target="../tags/tag223.xml"/><Relationship Id="rId10" Type="http://schemas.openxmlformats.org/officeDocument/2006/relationships/tags" Target="../tags/tag222.xml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2" r="7813"/>
          <a:stretch>
            <a:fillRect/>
          </a:stretch>
        </p:blipFill>
        <p:spPr>
          <a:xfrm rot="5400000">
            <a:off x="2667000" y="-2667000"/>
            <a:ext cx="6858001" cy="12192000"/>
          </a:xfrm>
          <a:custGeom>
            <a:avLst/>
            <a:gdLst>
              <a:gd name="connsiteX0" fmla="*/ 0 w 6858001"/>
              <a:gd name="connsiteY0" fmla="*/ 12192000 h 12192000"/>
              <a:gd name="connsiteX1" fmla="*/ 0 w 6858001"/>
              <a:gd name="connsiteY1" fmla="*/ 0 h 12192000"/>
              <a:gd name="connsiteX2" fmla="*/ 6858001 w 6858001"/>
              <a:gd name="connsiteY2" fmla="*/ 0 h 12192000"/>
              <a:gd name="connsiteX3" fmla="*/ 6858001 w 6858001"/>
              <a:gd name="connsiteY3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1" h="12192000">
                <a:moveTo>
                  <a:pt x="0" y="12192000"/>
                </a:moveTo>
                <a:lnTo>
                  <a:pt x="0" y="0"/>
                </a:lnTo>
                <a:lnTo>
                  <a:pt x="6858001" y="0"/>
                </a:lnTo>
                <a:lnTo>
                  <a:pt x="6858001" y="12192000"/>
                </a:ln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3" r="7812"/>
          <a:stretch>
            <a:fillRect/>
          </a:stretch>
        </p:blipFill>
        <p:spPr>
          <a:xfrm rot="16200000">
            <a:off x="2628900" y="-2629535"/>
            <a:ext cx="6934200" cy="12192000"/>
          </a:xfrm>
          <a:custGeom>
            <a:avLst/>
            <a:gdLst>
              <a:gd name="connsiteX0" fmla="*/ 6858001 w 6858001"/>
              <a:gd name="connsiteY0" fmla="*/ 0 h 12191999"/>
              <a:gd name="connsiteX1" fmla="*/ 6858001 w 6858001"/>
              <a:gd name="connsiteY1" fmla="*/ 12191999 h 12191999"/>
              <a:gd name="connsiteX2" fmla="*/ 0 w 6858001"/>
              <a:gd name="connsiteY2" fmla="*/ 12191999 h 12191999"/>
              <a:gd name="connsiteX3" fmla="*/ 0 w 6858001"/>
              <a:gd name="connsiteY3" fmla="*/ 0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1" h="12191999">
                <a:moveTo>
                  <a:pt x="6858001" y="0"/>
                </a:moveTo>
                <a:lnTo>
                  <a:pt x="6858001" y="12191999"/>
                </a:lnTo>
                <a:lnTo>
                  <a:pt x="0" y="1219199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ferris dir="l"/>
      </p:transition>
    </mc:Choice>
    <mc:Fallback>
      <p:transition spd="slow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1000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ferris dir="l"/>
      </p:transition>
    </mc:Choice>
    <mc:Fallback>
      <p:transition spd="slow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0" y="1123903"/>
            <a:ext cx="12192000" cy="4368896"/>
            <a:chOff x="0" y="1123903"/>
            <a:chExt cx="12192000" cy="4368896"/>
          </a:xfrm>
        </p:grpSpPr>
        <p:cxnSp>
          <p:nvCxnSpPr>
            <p:cNvPr id="8" name="直接连接符 7"/>
            <p:cNvCxnSpPr/>
            <p:nvPr userDrawn="1">
              <p:custDataLst>
                <p:tags r:id="rId3"/>
              </p:custDataLst>
            </p:nvPr>
          </p:nvCxnSpPr>
          <p:spPr>
            <a:xfrm>
              <a:off x="938389" y="3280481"/>
              <a:ext cx="1031778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/>
            <p:cNvSpPr/>
            <p:nvPr userDrawn="1">
              <p:custDataLst>
                <p:tags r:id="rId4"/>
              </p:custDataLst>
            </p:nvPr>
          </p:nvSpPr>
          <p:spPr>
            <a:xfrm rot="2700000">
              <a:off x="4528457" y="1740158"/>
              <a:ext cx="3135086" cy="313508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/>
            <p:cNvSpPr/>
            <p:nvPr userDrawn="1">
              <p:custDataLst>
                <p:tags r:id="rId5"/>
              </p:custDataLst>
            </p:nvPr>
          </p:nvSpPr>
          <p:spPr>
            <a:xfrm>
              <a:off x="0" y="2031854"/>
              <a:ext cx="623637" cy="1247274"/>
            </a:xfrm>
            <a:custGeom>
              <a:avLst/>
              <a:gdLst>
                <a:gd name="connsiteX0" fmla="*/ 0 w 623637"/>
                <a:gd name="connsiteY0" fmla="*/ 0 h 1247274"/>
                <a:gd name="connsiteX1" fmla="*/ 623637 w 623637"/>
                <a:gd name="connsiteY1" fmla="*/ 623637 h 1247274"/>
                <a:gd name="connsiteX2" fmla="*/ 0 w 623637"/>
                <a:gd name="connsiteY2" fmla="*/ 1247274 h 1247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3637" h="1247274">
                  <a:moveTo>
                    <a:pt x="0" y="0"/>
                  </a:moveTo>
                  <a:lnTo>
                    <a:pt x="623637" y="623637"/>
                  </a:lnTo>
                  <a:lnTo>
                    <a:pt x="0" y="124727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/>
            <p:cNvSpPr/>
            <p:nvPr userDrawn="1">
              <p:custDataLst>
                <p:tags r:id="rId6"/>
              </p:custDataLst>
            </p:nvPr>
          </p:nvSpPr>
          <p:spPr>
            <a:xfrm>
              <a:off x="0" y="3277221"/>
              <a:ext cx="623637" cy="1247274"/>
            </a:xfrm>
            <a:custGeom>
              <a:avLst/>
              <a:gdLst>
                <a:gd name="connsiteX0" fmla="*/ 0 w 623637"/>
                <a:gd name="connsiteY0" fmla="*/ 0 h 1247274"/>
                <a:gd name="connsiteX1" fmla="*/ 623637 w 623637"/>
                <a:gd name="connsiteY1" fmla="*/ 623637 h 1247274"/>
                <a:gd name="connsiteX2" fmla="*/ 0 w 623637"/>
                <a:gd name="connsiteY2" fmla="*/ 1247274 h 1247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3637" h="1247274">
                  <a:moveTo>
                    <a:pt x="0" y="0"/>
                  </a:moveTo>
                  <a:lnTo>
                    <a:pt x="623637" y="623637"/>
                  </a:lnTo>
                  <a:lnTo>
                    <a:pt x="0" y="124727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/>
            <p:cNvSpPr/>
            <p:nvPr userDrawn="1">
              <p:custDataLst>
                <p:tags r:id="rId7"/>
              </p:custDataLst>
            </p:nvPr>
          </p:nvSpPr>
          <p:spPr>
            <a:xfrm flipH="1">
              <a:off x="11568363" y="2031854"/>
              <a:ext cx="623637" cy="1247274"/>
            </a:xfrm>
            <a:custGeom>
              <a:avLst/>
              <a:gdLst>
                <a:gd name="connsiteX0" fmla="*/ 0 w 623637"/>
                <a:gd name="connsiteY0" fmla="*/ 0 h 1247274"/>
                <a:gd name="connsiteX1" fmla="*/ 623637 w 623637"/>
                <a:gd name="connsiteY1" fmla="*/ 623637 h 1247274"/>
                <a:gd name="connsiteX2" fmla="*/ 0 w 623637"/>
                <a:gd name="connsiteY2" fmla="*/ 1247274 h 1247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3637" h="1247274">
                  <a:moveTo>
                    <a:pt x="0" y="0"/>
                  </a:moveTo>
                  <a:lnTo>
                    <a:pt x="623637" y="623637"/>
                  </a:lnTo>
                  <a:lnTo>
                    <a:pt x="0" y="124727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/>
            <p:cNvSpPr/>
            <p:nvPr userDrawn="1">
              <p:custDataLst>
                <p:tags r:id="rId8"/>
              </p:custDataLst>
            </p:nvPr>
          </p:nvSpPr>
          <p:spPr>
            <a:xfrm flipH="1">
              <a:off x="11568363" y="3277221"/>
              <a:ext cx="623637" cy="1247274"/>
            </a:xfrm>
            <a:custGeom>
              <a:avLst/>
              <a:gdLst>
                <a:gd name="connsiteX0" fmla="*/ 0 w 623637"/>
                <a:gd name="connsiteY0" fmla="*/ 0 h 1247274"/>
                <a:gd name="connsiteX1" fmla="*/ 623637 w 623637"/>
                <a:gd name="connsiteY1" fmla="*/ 623637 h 1247274"/>
                <a:gd name="connsiteX2" fmla="*/ 0 w 623637"/>
                <a:gd name="connsiteY2" fmla="*/ 1247274 h 1247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3637" h="1247274">
                  <a:moveTo>
                    <a:pt x="0" y="0"/>
                  </a:moveTo>
                  <a:lnTo>
                    <a:pt x="623637" y="623637"/>
                  </a:lnTo>
                  <a:lnTo>
                    <a:pt x="0" y="124727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 userDrawn="1">
              <p:custDataLst>
                <p:tags r:id="rId9"/>
              </p:custDataLst>
            </p:nvPr>
          </p:nvSpPr>
          <p:spPr>
            <a:xfrm rot="2700000">
              <a:off x="3016993" y="1270444"/>
              <a:ext cx="4018664" cy="4018664"/>
            </a:xfrm>
            <a:prstGeom prst="rect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 userDrawn="1">
              <p:custDataLst>
                <p:tags r:id="rId10"/>
              </p:custDataLst>
            </p:nvPr>
          </p:nvSpPr>
          <p:spPr>
            <a:xfrm rot="18900000">
              <a:off x="5156344" y="1270443"/>
              <a:ext cx="4018664" cy="4018664"/>
            </a:xfrm>
            <a:prstGeom prst="rect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 userDrawn="1">
              <p:custDataLst>
                <p:tags r:id="rId11"/>
              </p:custDataLst>
            </p:nvPr>
          </p:nvSpPr>
          <p:spPr>
            <a:xfrm rot="2700000">
              <a:off x="971848" y="3196263"/>
              <a:ext cx="169060" cy="16906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 userDrawn="1">
              <p:custDataLst>
                <p:tags r:id="rId12"/>
              </p:custDataLst>
            </p:nvPr>
          </p:nvSpPr>
          <p:spPr>
            <a:xfrm rot="2700000">
              <a:off x="1237708" y="3128748"/>
              <a:ext cx="304088" cy="30408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 userDrawn="1">
              <p:custDataLst>
                <p:tags r:id="rId13"/>
              </p:custDataLst>
            </p:nvPr>
          </p:nvSpPr>
          <p:spPr>
            <a:xfrm rot="18900000">
              <a:off x="10650204" y="3128747"/>
              <a:ext cx="304088" cy="30408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 userDrawn="1">
              <p:custDataLst>
                <p:tags r:id="rId14"/>
              </p:custDataLst>
            </p:nvPr>
          </p:nvSpPr>
          <p:spPr>
            <a:xfrm rot="2700000">
              <a:off x="4524455" y="1736806"/>
              <a:ext cx="3143090" cy="3143090"/>
            </a:xfrm>
            <a:prstGeom prst="rect">
              <a:avLst/>
            </a:prstGeom>
            <a:solidFill>
              <a:schemeClr val="accent6">
                <a:lumMod val="40000"/>
                <a:lumOff val="6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 userDrawn="1">
              <p:custDataLst>
                <p:tags r:id="rId15"/>
              </p:custDataLst>
            </p:nvPr>
          </p:nvSpPr>
          <p:spPr>
            <a:xfrm rot="18900000">
              <a:off x="6686577" y="1892326"/>
              <a:ext cx="2774897" cy="27748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 userDrawn="1">
              <p:custDataLst>
                <p:tags r:id="rId16"/>
              </p:custDataLst>
            </p:nvPr>
          </p:nvSpPr>
          <p:spPr>
            <a:xfrm rot="2700000">
              <a:off x="2762276" y="1892327"/>
              <a:ext cx="2774897" cy="27748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 userDrawn="1">
              <p:custDataLst>
                <p:tags r:id="rId17"/>
              </p:custDataLst>
            </p:nvPr>
          </p:nvSpPr>
          <p:spPr>
            <a:xfrm rot="2700000">
              <a:off x="3911552" y="1123903"/>
              <a:ext cx="4368896" cy="436889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>
              <a:outerShdw blurRad="127000" dist="508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 userDrawn="1">
              <p:custDataLst>
                <p:tags r:id="rId18"/>
              </p:custDataLst>
            </p:nvPr>
          </p:nvSpPr>
          <p:spPr>
            <a:xfrm rot="18900000">
              <a:off x="11051092" y="3196260"/>
              <a:ext cx="169060" cy="16906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9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0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21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idx="13" hasCustomPrompt="1"/>
            <p:custDataLst>
              <p:tags r:id="rId22"/>
            </p:custDataLst>
          </p:nvPr>
        </p:nvSpPr>
        <p:spPr>
          <a:xfrm>
            <a:off x="3633560" y="2738577"/>
            <a:ext cx="4924879" cy="736143"/>
          </a:xfrm>
        </p:spPr>
        <p:txBody>
          <a:bodyPr vert="horz" wrap="square" lIns="91440" tIns="45720" rIns="91440" bIns="45720" anchor="ctr" anchorCtr="0">
            <a:norm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7200"/>
              <a:buNone/>
              <a:defRPr sz="6000" b="0" spc="700">
                <a:solidFill>
                  <a:schemeClr val="bg1"/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4" hasCustomPrompt="1"/>
            <p:custDataLst>
              <p:tags r:id="rId23"/>
            </p:custDataLst>
          </p:nvPr>
        </p:nvSpPr>
        <p:spPr>
          <a:xfrm>
            <a:off x="5092700" y="4184650"/>
            <a:ext cx="2044700" cy="469900"/>
          </a:xfrm>
        </p:spPr>
        <p:txBody>
          <a:bodyPr anchor="ctr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1800" spc="3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编辑副标题</a:t>
            </a:r>
            <a:endParaRPr lang="zh-CN" altLang="en-US" dirty="0"/>
          </a:p>
        </p:txBody>
      </p:sp>
      <p:sp>
        <p:nvSpPr>
          <p:cNvPr id="27" name="文本占位符 3"/>
          <p:cNvSpPr>
            <a:spLocks noGrp="1"/>
          </p:cNvSpPr>
          <p:nvPr>
            <p:ph type="body" sz="quarter" idx="15" hasCustomPrompt="1"/>
            <p:custDataLst>
              <p:tags r:id="rId24"/>
            </p:custDataLst>
          </p:nvPr>
        </p:nvSpPr>
        <p:spPr>
          <a:xfrm>
            <a:off x="5092700" y="4756150"/>
            <a:ext cx="2044700" cy="469900"/>
          </a:xfrm>
        </p:spPr>
        <p:txBody>
          <a:bodyPr anchor="ctr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1800" spc="3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编辑副标题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6" hasCustomPrompt="1"/>
            <p:custDataLst>
              <p:tags r:id="rId25"/>
            </p:custDataLst>
          </p:nvPr>
        </p:nvSpPr>
        <p:spPr>
          <a:xfrm>
            <a:off x="3633788" y="3495675"/>
            <a:ext cx="4924425" cy="460375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 userDrawn="1">
            <p:custDataLst>
              <p:tags r:id="rId2"/>
            </p:custDataLst>
          </p:nvPr>
        </p:nvGrpSpPr>
        <p:grpSpPr>
          <a:xfrm>
            <a:off x="163882" y="145257"/>
            <a:ext cx="11835631" cy="279815"/>
            <a:chOff x="163882" y="145257"/>
            <a:chExt cx="11835631" cy="279815"/>
          </a:xfrm>
        </p:grpSpPr>
        <p:sp>
          <p:nvSpPr>
            <p:cNvPr id="9" name="矩形 8"/>
            <p:cNvSpPr/>
            <p:nvPr userDrawn="1">
              <p:custDataLst>
                <p:tags r:id="rId3"/>
              </p:custDataLst>
            </p:nvPr>
          </p:nvSpPr>
          <p:spPr>
            <a:xfrm rot="18900000">
              <a:off x="397264" y="145257"/>
              <a:ext cx="156507" cy="15650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>
              <p:custDataLst>
                <p:tags r:id="rId4"/>
              </p:custDataLst>
            </p:nvPr>
          </p:nvSpPr>
          <p:spPr>
            <a:xfrm rot="2700000">
              <a:off x="163882" y="145257"/>
              <a:ext cx="156507" cy="15650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 userDrawn="1">
              <p:custDataLst>
                <p:tags r:id="rId5"/>
              </p:custDataLst>
            </p:nvPr>
          </p:nvSpPr>
          <p:spPr>
            <a:xfrm rot="2700000">
              <a:off x="285392" y="145257"/>
              <a:ext cx="156507" cy="15650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 userDrawn="1">
              <p:custDataLst>
                <p:tags r:id="rId6"/>
              </p:custDataLst>
            </p:nvPr>
          </p:nvSpPr>
          <p:spPr>
            <a:xfrm rot="2700000">
              <a:off x="11659767" y="170184"/>
              <a:ext cx="254888" cy="25488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 userDrawn="1">
              <p:custDataLst>
                <p:tags r:id="rId7"/>
              </p:custDataLst>
            </p:nvPr>
          </p:nvSpPr>
          <p:spPr>
            <a:xfrm rot="2700000">
              <a:off x="11744625" y="170184"/>
              <a:ext cx="254888" cy="25488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>
            <p:custDataLst>
              <p:tags r:id="rId2"/>
            </p:custDataLst>
          </p:nvPr>
        </p:nvGrpSpPr>
        <p:grpSpPr>
          <a:xfrm>
            <a:off x="0" y="2406424"/>
            <a:ext cx="1793826" cy="2045153"/>
            <a:chOff x="0" y="2406424"/>
            <a:chExt cx="1793826" cy="2045153"/>
          </a:xfrm>
        </p:grpSpPr>
        <p:sp>
          <p:nvSpPr>
            <p:cNvPr id="9" name="矩形 8"/>
            <p:cNvSpPr/>
            <p:nvPr userDrawn="1">
              <p:custDataLst>
                <p:tags r:id="rId3"/>
              </p:custDataLst>
            </p:nvPr>
          </p:nvSpPr>
          <p:spPr>
            <a:xfrm rot="18900000">
              <a:off x="307544" y="2685859"/>
              <a:ext cx="1486282" cy="148628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/>
            <p:cNvSpPr/>
            <p:nvPr userDrawn="1">
              <p:custDataLst>
                <p:tags r:id="rId4"/>
              </p:custDataLst>
            </p:nvPr>
          </p:nvSpPr>
          <p:spPr>
            <a:xfrm>
              <a:off x="0" y="2406424"/>
              <a:ext cx="1022576" cy="2045153"/>
            </a:xfrm>
            <a:custGeom>
              <a:avLst/>
              <a:gdLst>
                <a:gd name="connsiteX0" fmla="*/ 0 w 1022576"/>
                <a:gd name="connsiteY0" fmla="*/ 0 h 2045153"/>
                <a:gd name="connsiteX1" fmla="*/ 1022576 w 1022576"/>
                <a:gd name="connsiteY1" fmla="*/ 1022577 h 2045153"/>
                <a:gd name="connsiteX2" fmla="*/ 0 w 1022576"/>
                <a:gd name="connsiteY2" fmla="*/ 2045153 h 2045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22576" h="2045153">
                  <a:moveTo>
                    <a:pt x="0" y="0"/>
                  </a:moveTo>
                  <a:lnTo>
                    <a:pt x="1022576" y="1022577"/>
                  </a:lnTo>
                  <a:lnTo>
                    <a:pt x="0" y="2045153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idx="13" hasCustomPrompt="1"/>
            <p:custDataLst>
              <p:tags r:id="rId8"/>
            </p:custDataLst>
          </p:nvPr>
        </p:nvSpPr>
        <p:spPr>
          <a:xfrm>
            <a:off x="5712460" y="2888298"/>
            <a:ext cx="5598140" cy="1081405"/>
          </a:xfrm>
        </p:spPr>
        <p:txBody>
          <a:bodyPr vert="horz" wrap="square" lIns="91440" tIns="45720" rIns="91440" bIns="4572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800"/>
              <a:buFont typeface="Arial" panose="020B0604020202020204" pitchFamily="34" charset="0"/>
              <a:buNone/>
              <a:defRPr sz="4800" b="0" spc="5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163882" y="145257"/>
            <a:ext cx="11835631" cy="279815"/>
            <a:chOff x="163882" y="145257"/>
            <a:chExt cx="11835631" cy="279815"/>
          </a:xfrm>
        </p:grpSpPr>
        <p:sp>
          <p:nvSpPr>
            <p:cNvPr id="11" name="矩形 10"/>
            <p:cNvSpPr/>
            <p:nvPr userDrawn="1">
              <p:custDataLst>
                <p:tags r:id="rId3"/>
              </p:custDataLst>
            </p:nvPr>
          </p:nvSpPr>
          <p:spPr>
            <a:xfrm rot="18900000">
              <a:off x="397264" y="145257"/>
              <a:ext cx="156507" cy="15650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 userDrawn="1">
              <p:custDataLst>
                <p:tags r:id="rId4"/>
              </p:custDataLst>
            </p:nvPr>
          </p:nvSpPr>
          <p:spPr>
            <a:xfrm rot="2700000">
              <a:off x="163882" y="145257"/>
              <a:ext cx="156507" cy="15650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 userDrawn="1">
              <p:custDataLst>
                <p:tags r:id="rId5"/>
              </p:custDataLst>
            </p:nvPr>
          </p:nvSpPr>
          <p:spPr>
            <a:xfrm rot="2700000">
              <a:off x="285392" y="145257"/>
              <a:ext cx="156507" cy="15650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 userDrawn="1">
              <p:custDataLst>
                <p:tags r:id="rId6"/>
              </p:custDataLst>
            </p:nvPr>
          </p:nvSpPr>
          <p:spPr>
            <a:xfrm rot="2700000">
              <a:off x="11659767" y="170184"/>
              <a:ext cx="254888" cy="25488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 userDrawn="1">
              <p:custDataLst>
                <p:tags r:id="rId7"/>
              </p:custDataLst>
            </p:nvPr>
          </p:nvSpPr>
          <p:spPr>
            <a:xfrm rot="2700000">
              <a:off x="11744625" y="170184"/>
              <a:ext cx="254888" cy="25488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 userDrawn="1">
            <p:custDataLst>
              <p:tags r:id="rId2"/>
            </p:custDataLst>
          </p:nvPr>
        </p:nvGrpSpPr>
        <p:grpSpPr>
          <a:xfrm>
            <a:off x="163882" y="145257"/>
            <a:ext cx="11835631" cy="279815"/>
            <a:chOff x="163882" y="145257"/>
            <a:chExt cx="11835631" cy="279815"/>
          </a:xfrm>
        </p:grpSpPr>
        <p:sp>
          <p:nvSpPr>
            <p:cNvPr id="19" name="矩形 18"/>
            <p:cNvSpPr/>
            <p:nvPr userDrawn="1">
              <p:custDataLst>
                <p:tags r:id="rId3"/>
              </p:custDataLst>
            </p:nvPr>
          </p:nvSpPr>
          <p:spPr>
            <a:xfrm rot="18900000">
              <a:off x="397264" y="145257"/>
              <a:ext cx="156507" cy="15650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 userDrawn="1">
              <p:custDataLst>
                <p:tags r:id="rId4"/>
              </p:custDataLst>
            </p:nvPr>
          </p:nvSpPr>
          <p:spPr>
            <a:xfrm rot="2700000">
              <a:off x="163882" y="145257"/>
              <a:ext cx="156507" cy="15650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 userDrawn="1">
              <p:custDataLst>
                <p:tags r:id="rId5"/>
              </p:custDataLst>
            </p:nvPr>
          </p:nvSpPr>
          <p:spPr>
            <a:xfrm rot="2700000">
              <a:off x="285392" y="145257"/>
              <a:ext cx="156507" cy="15650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 userDrawn="1">
              <p:custDataLst>
                <p:tags r:id="rId6"/>
              </p:custDataLst>
            </p:nvPr>
          </p:nvSpPr>
          <p:spPr>
            <a:xfrm rot="2700000">
              <a:off x="11659767" y="170184"/>
              <a:ext cx="254888" cy="25488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 userDrawn="1">
              <p:custDataLst>
                <p:tags r:id="rId7"/>
              </p:custDataLst>
            </p:nvPr>
          </p:nvSpPr>
          <p:spPr>
            <a:xfrm rot="2700000">
              <a:off x="11744625" y="170184"/>
              <a:ext cx="254888" cy="25488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4876800" y="0"/>
            <a:ext cx="7315200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 userDrawn="1">
            <p:custDataLst>
              <p:tags r:id="rId3"/>
            </p:custDataLst>
          </p:nvPr>
        </p:nvGrpSpPr>
        <p:grpSpPr>
          <a:xfrm>
            <a:off x="1282099" y="2938464"/>
            <a:ext cx="10719729" cy="3749880"/>
            <a:chOff x="1282099" y="2938464"/>
            <a:chExt cx="10719729" cy="3749880"/>
          </a:xfrm>
        </p:grpSpPr>
        <p:sp>
          <p:nvSpPr>
            <p:cNvPr id="10" name="矩形 9"/>
            <p:cNvSpPr/>
            <p:nvPr userDrawn="1">
              <p:custDataLst>
                <p:tags r:id="rId4"/>
              </p:custDataLst>
            </p:nvPr>
          </p:nvSpPr>
          <p:spPr>
            <a:xfrm rot="18900000">
              <a:off x="2745071" y="2938464"/>
              <a:ext cx="981076" cy="98107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 userDrawn="1">
              <p:custDataLst>
                <p:tags r:id="rId5"/>
              </p:custDataLst>
            </p:nvPr>
          </p:nvSpPr>
          <p:spPr>
            <a:xfrm rot="2700000">
              <a:off x="1282101" y="2938462"/>
              <a:ext cx="981072" cy="98107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 userDrawn="1">
              <p:custDataLst>
                <p:tags r:id="rId6"/>
              </p:custDataLst>
            </p:nvPr>
          </p:nvSpPr>
          <p:spPr>
            <a:xfrm rot="2700000">
              <a:off x="2043795" y="2938462"/>
              <a:ext cx="981072" cy="98107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 userDrawn="1">
              <p:custDataLst>
                <p:tags r:id="rId7"/>
              </p:custDataLst>
            </p:nvPr>
          </p:nvSpPr>
          <p:spPr>
            <a:xfrm rot="2700000">
              <a:off x="11662082" y="6433456"/>
              <a:ext cx="254888" cy="25488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 userDrawn="1">
              <p:custDataLst>
                <p:tags r:id="rId8"/>
              </p:custDataLst>
            </p:nvPr>
          </p:nvSpPr>
          <p:spPr>
            <a:xfrm rot="2700000">
              <a:off x="11746940" y="6433456"/>
              <a:ext cx="254888" cy="25488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69882" y="443230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rgbClr val="C4E6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drap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163882" y="145257"/>
            <a:ext cx="11835631" cy="279815"/>
            <a:chOff x="163882" y="145257"/>
            <a:chExt cx="11835631" cy="279815"/>
          </a:xfrm>
        </p:grpSpPr>
        <p:sp>
          <p:nvSpPr>
            <p:cNvPr id="11" name="矩形 10"/>
            <p:cNvSpPr/>
            <p:nvPr userDrawn="1">
              <p:custDataLst>
                <p:tags r:id="rId3"/>
              </p:custDataLst>
            </p:nvPr>
          </p:nvSpPr>
          <p:spPr>
            <a:xfrm rot="18900000">
              <a:off x="397264" y="145257"/>
              <a:ext cx="156507" cy="15650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 userDrawn="1">
              <p:custDataLst>
                <p:tags r:id="rId4"/>
              </p:custDataLst>
            </p:nvPr>
          </p:nvSpPr>
          <p:spPr>
            <a:xfrm rot="2700000">
              <a:off x="163882" y="145257"/>
              <a:ext cx="156507" cy="15650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 userDrawn="1">
              <p:custDataLst>
                <p:tags r:id="rId5"/>
              </p:custDataLst>
            </p:nvPr>
          </p:nvSpPr>
          <p:spPr>
            <a:xfrm rot="2700000">
              <a:off x="285392" y="145257"/>
              <a:ext cx="156507" cy="15650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 userDrawn="1">
              <p:custDataLst>
                <p:tags r:id="rId6"/>
              </p:custDataLst>
            </p:nvPr>
          </p:nvSpPr>
          <p:spPr>
            <a:xfrm rot="2700000">
              <a:off x="11659767" y="170184"/>
              <a:ext cx="254888" cy="25488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 userDrawn="1">
              <p:custDataLst>
                <p:tags r:id="rId7"/>
              </p:custDataLst>
            </p:nvPr>
          </p:nvSpPr>
          <p:spPr>
            <a:xfrm rot="2700000">
              <a:off x="11744625" y="170184"/>
              <a:ext cx="254888" cy="25488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163882" y="145257"/>
            <a:ext cx="11835631" cy="279815"/>
            <a:chOff x="163882" y="145257"/>
            <a:chExt cx="11835631" cy="279815"/>
          </a:xfrm>
        </p:grpSpPr>
        <p:sp>
          <p:nvSpPr>
            <p:cNvPr id="10" name="矩形 9"/>
            <p:cNvSpPr/>
            <p:nvPr userDrawn="1">
              <p:custDataLst>
                <p:tags r:id="rId3"/>
              </p:custDataLst>
            </p:nvPr>
          </p:nvSpPr>
          <p:spPr>
            <a:xfrm rot="18900000">
              <a:off x="397264" y="145257"/>
              <a:ext cx="156507" cy="15650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 userDrawn="1">
              <p:custDataLst>
                <p:tags r:id="rId4"/>
              </p:custDataLst>
            </p:nvPr>
          </p:nvSpPr>
          <p:spPr>
            <a:xfrm rot="2700000">
              <a:off x="163882" y="145257"/>
              <a:ext cx="156507" cy="15650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 userDrawn="1">
              <p:custDataLst>
                <p:tags r:id="rId5"/>
              </p:custDataLst>
            </p:nvPr>
          </p:nvSpPr>
          <p:spPr>
            <a:xfrm rot="2700000">
              <a:off x="285392" y="145257"/>
              <a:ext cx="156507" cy="15650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 userDrawn="1">
              <p:custDataLst>
                <p:tags r:id="rId6"/>
              </p:custDataLst>
            </p:nvPr>
          </p:nvSpPr>
          <p:spPr>
            <a:xfrm rot="2700000">
              <a:off x="11659767" y="170184"/>
              <a:ext cx="254888" cy="25488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 userDrawn="1">
              <p:custDataLst>
                <p:tags r:id="rId7"/>
              </p:custDataLst>
            </p:nvPr>
          </p:nvSpPr>
          <p:spPr>
            <a:xfrm rot="2700000">
              <a:off x="11744625" y="170184"/>
              <a:ext cx="254888" cy="25488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163882" y="145257"/>
            <a:ext cx="11835631" cy="279815"/>
            <a:chOff x="163882" y="145257"/>
            <a:chExt cx="11835631" cy="279815"/>
          </a:xfrm>
        </p:grpSpPr>
        <p:sp>
          <p:nvSpPr>
            <p:cNvPr id="10" name="矩形 9"/>
            <p:cNvSpPr/>
            <p:nvPr userDrawn="1">
              <p:custDataLst>
                <p:tags r:id="rId3"/>
              </p:custDataLst>
            </p:nvPr>
          </p:nvSpPr>
          <p:spPr>
            <a:xfrm rot="18900000">
              <a:off x="397264" y="145257"/>
              <a:ext cx="156507" cy="15650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 userDrawn="1">
              <p:custDataLst>
                <p:tags r:id="rId4"/>
              </p:custDataLst>
            </p:nvPr>
          </p:nvSpPr>
          <p:spPr>
            <a:xfrm rot="2700000">
              <a:off x="163882" y="145257"/>
              <a:ext cx="156507" cy="15650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 userDrawn="1">
              <p:custDataLst>
                <p:tags r:id="rId5"/>
              </p:custDataLst>
            </p:nvPr>
          </p:nvSpPr>
          <p:spPr>
            <a:xfrm rot="2700000">
              <a:off x="285392" y="145257"/>
              <a:ext cx="156507" cy="15650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 userDrawn="1">
              <p:custDataLst>
                <p:tags r:id="rId6"/>
              </p:custDataLst>
            </p:nvPr>
          </p:nvSpPr>
          <p:spPr>
            <a:xfrm rot="2700000">
              <a:off x="11659767" y="170184"/>
              <a:ext cx="254888" cy="25488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 userDrawn="1">
              <p:custDataLst>
                <p:tags r:id="rId7"/>
              </p:custDataLst>
            </p:nvPr>
          </p:nvSpPr>
          <p:spPr>
            <a:xfrm rot="2700000">
              <a:off x="11744625" y="170184"/>
              <a:ext cx="254888" cy="25488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 userDrawn="1">
            <p:custDataLst>
              <p:tags r:id="rId2"/>
            </p:custDataLst>
          </p:nvPr>
        </p:nvGrpSpPr>
        <p:grpSpPr>
          <a:xfrm>
            <a:off x="0" y="1123903"/>
            <a:ext cx="12192000" cy="4368896"/>
            <a:chOff x="0" y="1123903"/>
            <a:chExt cx="12192000" cy="4368896"/>
          </a:xfrm>
        </p:grpSpPr>
        <p:cxnSp>
          <p:nvCxnSpPr>
            <p:cNvPr id="11" name="直接连接符 10"/>
            <p:cNvCxnSpPr/>
            <p:nvPr userDrawn="1">
              <p:custDataLst>
                <p:tags r:id="rId3"/>
              </p:custDataLst>
            </p:nvPr>
          </p:nvCxnSpPr>
          <p:spPr>
            <a:xfrm>
              <a:off x="938389" y="3280481"/>
              <a:ext cx="10317780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 userDrawn="1">
              <p:custDataLst>
                <p:tags r:id="rId4"/>
              </p:custDataLst>
            </p:nvPr>
          </p:nvSpPr>
          <p:spPr>
            <a:xfrm rot="2700000">
              <a:off x="4528457" y="1740158"/>
              <a:ext cx="3135086" cy="313508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/>
            <p:cNvSpPr/>
            <p:nvPr userDrawn="1">
              <p:custDataLst>
                <p:tags r:id="rId5"/>
              </p:custDataLst>
            </p:nvPr>
          </p:nvSpPr>
          <p:spPr>
            <a:xfrm>
              <a:off x="0" y="2031854"/>
              <a:ext cx="623637" cy="1247274"/>
            </a:xfrm>
            <a:custGeom>
              <a:avLst/>
              <a:gdLst>
                <a:gd name="connsiteX0" fmla="*/ 0 w 623637"/>
                <a:gd name="connsiteY0" fmla="*/ 0 h 1247274"/>
                <a:gd name="connsiteX1" fmla="*/ 623637 w 623637"/>
                <a:gd name="connsiteY1" fmla="*/ 623637 h 1247274"/>
                <a:gd name="connsiteX2" fmla="*/ 0 w 623637"/>
                <a:gd name="connsiteY2" fmla="*/ 1247274 h 1247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3637" h="1247274">
                  <a:moveTo>
                    <a:pt x="0" y="0"/>
                  </a:moveTo>
                  <a:lnTo>
                    <a:pt x="623637" y="623637"/>
                  </a:lnTo>
                  <a:lnTo>
                    <a:pt x="0" y="124727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/>
            <p:cNvSpPr/>
            <p:nvPr userDrawn="1">
              <p:custDataLst>
                <p:tags r:id="rId6"/>
              </p:custDataLst>
            </p:nvPr>
          </p:nvSpPr>
          <p:spPr>
            <a:xfrm>
              <a:off x="0" y="3277221"/>
              <a:ext cx="623637" cy="1247274"/>
            </a:xfrm>
            <a:custGeom>
              <a:avLst/>
              <a:gdLst>
                <a:gd name="connsiteX0" fmla="*/ 0 w 623637"/>
                <a:gd name="connsiteY0" fmla="*/ 0 h 1247274"/>
                <a:gd name="connsiteX1" fmla="*/ 623637 w 623637"/>
                <a:gd name="connsiteY1" fmla="*/ 623637 h 1247274"/>
                <a:gd name="connsiteX2" fmla="*/ 0 w 623637"/>
                <a:gd name="connsiteY2" fmla="*/ 1247274 h 1247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3637" h="1247274">
                  <a:moveTo>
                    <a:pt x="0" y="0"/>
                  </a:moveTo>
                  <a:lnTo>
                    <a:pt x="623637" y="623637"/>
                  </a:lnTo>
                  <a:lnTo>
                    <a:pt x="0" y="124727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/>
            <p:cNvSpPr/>
            <p:nvPr userDrawn="1">
              <p:custDataLst>
                <p:tags r:id="rId7"/>
              </p:custDataLst>
            </p:nvPr>
          </p:nvSpPr>
          <p:spPr>
            <a:xfrm flipH="1">
              <a:off x="11568363" y="2031854"/>
              <a:ext cx="623637" cy="1247274"/>
            </a:xfrm>
            <a:custGeom>
              <a:avLst/>
              <a:gdLst>
                <a:gd name="connsiteX0" fmla="*/ 0 w 623637"/>
                <a:gd name="connsiteY0" fmla="*/ 0 h 1247274"/>
                <a:gd name="connsiteX1" fmla="*/ 623637 w 623637"/>
                <a:gd name="connsiteY1" fmla="*/ 623637 h 1247274"/>
                <a:gd name="connsiteX2" fmla="*/ 0 w 623637"/>
                <a:gd name="connsiteY2" fmla="*/ 1247274 h 1247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3637" h="1247274">
                  <a:moveTo>
                    <a:pt x="0" y="0"/>
                  </a:moveTo>
                  <a:lnTo>
                    <a:pt x="623637" y="623637"/>
                  </a:lnTo>
                  <a:lnTo>
                    <a:pt x="0" y="124727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/>
            <p:cNvSpPr/>
            <p:nvPr userDrawn="1">
              <p:custDataLst>
                <p:tags r:id="rId8"/>
              </p:custDataLst>
            </p:nvPr>
          </p:nvSpPr>
          <p:spPr>
            <a:xfrm flipH="1">
              <a:off x="11568363" y="3277221"/>
              <a:ext cx="623637" cy="1247274"/>
            </a:xfrm>
            <a:custGeom>
              <a:avLst/>
              <a:gdLst>
                <a:gd name="connsiteX0" fmla="*/ 0 w 623637"/>
                <a:gd name="connsiteY0" fmla="*/ 0 h 1247274"/>
                <a:gd name="connsiteX1" fmla="*/ 623637 w 623637"/>
                <a:gd name="connsiteY1" fmla="*/ 623637 h 1247274"/>
                <a:gd name="connsiteX2" fmla="*/ 0 w 623637"/>
                <a:gd name="connsiteY2" fmla="*/ 1247274 h 1247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3637" h="1247274">
                  <a:moveTo>
                    <a:pt x="0" y="0"/>
                  </a:moveTo>
                  <a:lnTo>
                    <a:pt x="623637" y="623637"/>
                  </a:lnTo>
                  <a:lnTo>
                    <a:pt x="0" y="124727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 userDrawn="1">
              <p:custDataLst>
                <p:tags r:id="rId9"/>
              </p:custDataLst>
            </p:nvPr>
          </p:nvSpPr>
          <p:spPr>
            <a:xfrm rot="2700000">
              <a:off x="3016993" y="1270444"/>
              <a:ext cx="4018664" cy="4018664"/>
            </a:xfrm>
            <a:prstGeom prst="rect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 userDrawn="1">
              <p:custDataLst>
                <p:tags r:id="rId10"/>
              </p:custDataLst>
            </p:nvPr>
          </p:nvSpPr>
          <p:spPr>
            <a:xfrm rot="18900000">
              <a:off x="5156344" y="1270443"/>
              <a:ext cx="4018664" cy="4018664"/>
            </a:xfrm>
            <a:prstGeom prst="rect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 userDrawn="1">
              <p:custDataLst>
                <p:tags r:id="rId11"/>
              </p:custDataLst>
            </p:nvPr>
          </p:nvSpPr>
          <p:spPr>
            <a:xfrm rot="2700000">
              <a:off x="971848" y="3196263"/>
              <a:ext cx="169060" cy="16906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 userDrawn="1">
              <p:custDataLst>
                <p:tags r:id="rId12"/>
              </p:custDataLst>
            </p:nvPr>
          </p:nvSpPr>
          <p:spPr>
            <a:xfrm rot="2700000">
              <a:off x="1237708" y="3128748"/>
              <a:ext cx="304088" cy="30408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 userDrawn="1">
              <p:custDataLst>
                <p:tags r:id="rId13"/>
              </p:custDataLst>
            </p:nvPr>
          </p:nvSpPr>
          <p:spPr>
            <a:xfrm rot="18900000">
              <a:off x="10650204" y="3128747"/>
              <a:ext cx="304088" cy="30408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 userDrawn="1">
              <p:custDataLst>
                <p:tags r:id="rId14"/>
              </p:custDataLst>
            </p:nvPr>
          </p:nvSpPr>
          <p:spPr>
            <a:xfrm rot="2700000">
              <a:off x="4524455" y="1736806"/>
              <a:ext cx="3143090" cy="3143090"/>
            </a:xfrm>
            <a:prstGeom prst="rect">
              <a:avLst/>
            </a:prstGeom>
            <a:solidFill>
              <a:schemeClr val="accent6">
                <a:lumMod val="40000"/>
                <a:lumOff val="6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 userDrawn="1">
              <p:custDataLst>
                <p:tags r:id="rId15"/>
              </p:custDataLst>
            </p:nvPr>
          </p:nvSpPr>
          <p:spPr>
            <a:xfrm rot="18900000">
              <a:off x="6686577" y="1892326"/>
              <a:ext cx="2774897" cy="27748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 userDrawn="1">
              <p:custDataLst>
                <p:tags r:id="rId16"/>
              </p:custDataLst>
            </p:nvPr>
          </p:nvSpPr>
          <p:spPr>
            <a:xfrm rot="2700000">
              <a:off x="2762276" y="1892327"/>
              <a:ext cx="2774897" cy="27748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 userDrawn="1">
              <p:custDataLst>
                <p:tags r:id="rId17"/>
              </p:custDataLst>
            </p:nvPr>
          </p:nvSpPr>
          <p:spPr>
            <a:xfrm rot="2700000">
              <a:off x="3911552" y="1123903"/>
              <a:ext cx="4368896" cy="436889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>
              <a:outerShdw blurRad="127000" dist="508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 userDrawn="1">
              <p:custDataLst>
                <p:tags r:id="rId18"/>
              </p:custDataLst>
            </p:nvPr>
          </p:nvSpPr>
          <p:spPr>
            <a:xfrm rot="18900000">
              <a:off x="11051092" y="3196260"/>
              <a:ext cx="169060" cy="16906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7"/>
            <p:cNvCxnSpPr/>
            <p:nvPr>
              <p:custDataLst>
                <p:tags r:id="rId19"/>
              </p:custDataLst>
            </p:nvPr>
          </p:nvCxnSpPr>
          <p:spPr>
            <a:xfrm>
              <a:off x="3308985" y="4242117"/>
              <a:ext cx="5574030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none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>
              <p:custDataLst>
                <p:tags r:id="rId20"/>
              </p:custDataLst>
            </p:nvPr>
          </p:nvCxnSpPr>
          <p:spPr>
            <a:xfrm>
              <a:off x="3308985" y="2660967"/>
              <a:ext cx="5574030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none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 userDrawn="1">
            <p:ph type="title" idx="13" hasCustomPrompt="1"/>
            <p:custDataLst>
              <p:tags r:id="rId24"/>
            </p:custDataLst>
          </p:nvPr>
        </p:nvSpPr>
        <p:spPr>
          <a:xfrm>
            <a:off x="3413125" y="2747327"/>
            <a:ext cx="5365750" cy="1398905"/>
          </a:xfrm>
        </p:spPr>
        <p:txBody>
          <a:bodyPr vert="horz" wrap="square" lIns="91440" tIns="45720" rIns="91440" bIns="45720" anchor="ctr" anchorCtr="0">
            <a:norm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8000"/>
              <a:buNone/>
              <a:defRPr sz="8000" b="0" spc="1000">
                <a:solidFill>
                  <a:schemeClr val="bg1"/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9" name="文本占位符 3"/>
          <p:cNvSpPr>
            <a:spLocks noGrp="1"/>
          </p:cNvSpPr>
          <p:nvPr>
            <p:ph type="body" sz="quarter" idx="15" hasCustomPrompt="1"/>
            <p:custDataLst>
              <p:tags r:id="rId25"/>
            </p:custDataLst>
          </p:nvPr>
        </p:nvSpPr>
        <p:spPr>
          <a:xfrm>
            <a:off x="4714875" y="4384675"/>
            <a:ext cx="2800350" cy="469900"/>
          </a:xfrm>
        </p:spPr>
        <p:txBody>
          <a:bodyPr anchor="ctr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1800" spc="3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163882" y="145257"/>
            <a:ext cx="11835631" cy="279815"/>
            <a:chOff x="163882" y="145257"/>
            <a:chExt cx="11835631" cy="279815"/>
          </a:xfrm>
        </p:grpSpPr>
        <p:sp>
          <p:nvSpPr>
            <p:cNvPr id="9" name="矩形 8"/>
            <p:cNvSpPr/>
            <p:nvPr userDrawn="1">
              <p:custDataLst>
                <p:tags r:id="rId3"/>
              </p:custDataLst>
            </p:nvPr>
          </p:nvSpPr>
          <p:spPr>
            <a:xfrm rot="18900000">
              <a:off x="397264" y="145257"/>
              <a:ext cx="156507" cy="15650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>
              <p:custDataLst>
                <p:tags r:id="rId4"/>
              </p:custDataLst>
            </p:nvPr>
          </p:nvSpPr>
          <p:spPr>
            <a:xfrm rot="2700000">
              <a:off x="163882" y="145257"/>
              <a:ext cx="156507" cy="15650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 userDrawn="1">
              <p:custDataLst>
                <p:tags r:id="rId5"/>
              </p:custDataLst>
            </p:nvPr>
          </p:nvSpPr>
          <p:spPr>
            <a:xfrm rot="2700000">
              <a:off x="285392" y="145257"/>
              <a:ext cx="156507" cy="15650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 userDrawn="1">
              <p:custDataLst>
                <p:tags r:id="rId6"/>
              </p:custDataLst>
            </p:nvPr>
          </p:nvSpPr>
          <p:spPr>
            <a:xfrm rot="2700000">
              <a:off x="11659767" y="170184"/>
              <a:ext cx="254888" cy="25488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 userDrawn="1">
              <p:custDataLst>
                <p:tags r:id="rId7"/>
              </p:custDataLst>
            </p:nvPr>
          </p:nvSpPr>
          <p:spPr>
            <a:xfrm rot="2700000">
              <a:off x="11744625" y="170184"/>
              <a:ext cx="254888" cy="25488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0"/>
            <a:ext cx="10852237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 userDrawn="1">
            <p:custDataLst>
              <p:tags r:id="rId3"/>
            </p:custDataLst>
          </p:nvPr>
        </p:nvGrpSpPr>
        <p:grpSpPr>
          <a:xfrm>
            <a:off x="163882" y="145257"/>
            <a:ext cx="11835631" cy="279815"/>
            <a:chOff x="163882" y="145257"/>
            <a:chExt cx="11835631" cy="279815"/>
          </a:xfrm>
        </p:grpSpPr>
        <p:sp>
          <p:nvSpPr>
            <p:cNvPr id="12" name="矩形 11"/>
            <p:cNvSpPr/>
            <p:nvPr userDrawn="1">
              <p:custDataLst>
                <p:tags r:id="rId4"/>
              </p:custDataLst>
            </p:nvPr>
          </p:nvSpPr>
          <p:spPr>
            <a:xfrm rot="18900000">
              <a:off x="397264" y="145257"/>
              <a:ext cx="156507" cy="15650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 userDrawn="1">
              <p:custDataLst>
                <p:tags r:id="rId5"/>
              </p:custDataLst>
            </p:nvPr>
          </p:nvSpPr>
          <p:spPr>
            <a:xfrm rot="2700000">
              <a:off x="163882" y="145257"/>
              <a:ext cx="156507" cy="15650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 userDrawn="1">
              <p:custDataLst>
                <p:tags r:id="rId6"/>
              </p:custDataLst>
            </p:nvPr>
          </p:nvSpPr>
          <p:spPr>
            <a:xfrm rot="2700000">
              <a:off x="285392" y="145257"/>
              <a:ext cx="156507" cy="15650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 userDrawn="1">
              <p:custDataLst>
                <p:tags r:id="rId7"/>
              </p:custDataLst>
            </p:nvPr>
          </p:nvSpPr>
          <p:spPr>
            <a:xfrm rot="2700000">
              <a:off x="11659767" y="170184"/>
              <a:ext cx="254888" cy="25488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 userDrawn="1">
              <p:custDataLst>
                <p:tags r:id="rId8"/>
              </p:custDataLst>
            </p:nvPr>
          </p:nvSpPr>
          <p:spPr>
            <a:xfrm rot="2700000">
              <a:off x="11744625" y="170184"/>
              <a:ext cx="254888" cy="25488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 userDrawn="1">
            <p:custDataLst>
              <p:tags r:id="rId3"/>
            </p:custDataLst>
          </p:nvPr>
        </p:nvGrpSpPr>
        <p:grpSpPr>
          <a:xfrm>
            <a:off x="11637010" y="145257"/>
            <a:ext cx="389889" cy="156507"/>
            <a:chOff x="163882" y="145257"/>
            <a:chExt cx="389889" cy="156507"/>
          </a:xfrm>
        </p:grpSpPr>
        <p:sp>
          <p:nvSpPr>
            <p:cNvPr id="12" name="矩形 11"/>
            <p:cNvSpPr/>
            <p:nvPr userDrawn="1">
              <p:custDataLst>
                <p:tags r:id="rId4"/>
              </p:custDataLst>
            </p:nvPr>
          </p:nvSpPr>
          <p:spPr>
            <a:xfrm rot="18900000">
              <a:off x="397264" y="145257"/>
              <a:ext cx="156507" cy="15650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 userDrawn="1">
              <p:custDataLst>
                <p:tags r:id="rId5"/>
              </p:custDataLst>
            </p:nvPr>
          </p:nvSpPr>
          <p:spPr>
            <a:xfrm rot="2700000">
              <a:off x="163882" y="145257"/>
              <a:ext cx="156507" cy="15650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 userDrawn="1">
              <p:custDataLst>
                <p:tags r:id="rId6"/>
              </p:custDataLst>
            </p:nvPr>
          </p:nvSpPr>
          <p:spPr>
            <a:xfrm rot="2700000">
              <a:off x="285392" y="145257"/>
              <a:ext cx="156507" cy="15650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 userDrawn="1">
            <p:custDataLst>
              <p:tags r:id="rId3"/>
            </p:custDataLst>
          </p:nvPr>
        </p:nvGrpSpPr>
        <p:grpSpPr>
          <a:xfrm>
            <a:off x="163882" y="145257"/>
            <a:ext cx="11835631" cy="279815"/>
            <a:chOff x="163882" y="145257"/>
            <a:chExt cx="11835631" cy="279815"/>
          </a:xfrm>
        </p:grpSpPr>
        <p:sp>
          <p:nvSpPr>
            <p:cNvPr id="19" name="矩形 18"/>
            <p:cNvSpPr/>
            <p:nvPr userDrawn="1">
              <p:custDataLst>
                <p:tags r:id="rId4"/>
              </p:custDataLst>
            </p:nvPr>
          </p:nvSpPr>
          <p:spPr>
            <a:xfrm rot="18900000">
              <a:off x="397264" y="145257"/>
              <a:ext cx="156507" cy="15650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 userDrawn="1">
              <p:custDataLst>
                <p:tags r:id="rId5"/>
              </p:custDataLst>
            </p:nvPr>
          </p:nvSpPr>
          <p:spPr>
            <a:xfrm rot="2700000">
              <a:off x="163882" y="145257"/>
              <a:ext cx="156507" cy="15650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 userDrawn="1">
              <p:custDataLst>
                <p:tags r:id="rId6"/>
              </p:custDataLst>
            </p:nvPr>
          </p:nvSpPr>
          <p:spPr>
            <a:xfrm rot="2700000">
              <a:off x="285392" y="145257"/>
              <a:ext cx="156507" cy="15650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 userDrawn="1">
              <p:custDataLst>
                <p:tags r:id="rId7"/>
              </p:custDataLst>
            </p:nvPr>
          </p:nvSpPr>
          <p:spPr>
            <a:xfrm rot="2700000">
              <a:off x="11659767" y="170184"/>
              <a:ext cx="254888" cy="25488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 userDrawn="1">
              <p:custDataLst>
                <p:tags r:id="rId8"/>
              </p:custDataLst>
            </p:nvPr>
          </p:nvSpPr>
          <p:spPr>
            <a:xfrm rot="2700000">
              <a:off x="11744625" y="170184"/>
              <a:ext cx="254888" cy="25488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 userDrawn="1">
            <p:custDataLst>
              <p:tags r:id="rId3"/>
            </p:custDataLst>
          </p:nvPr>
        </p:nvGrpSpPr>
        <p:grpSpPr>
          <a:xfrm>
            <a:off x="163882" y="145257"/>
            <a:ext cx="11835631" cy="279815"/>
            <a:chOff x="163882" y="145257"/>
            <a:chExt cx="11835631" cy="279815"/>
          </a:xfrm>
        </p:grpSpPr>
        <p:sp>
          <p:nvSpPr>
            <p:cNvPr id="13" name="矩形 12"/>
            <p:cNvSpPr/>
            <p:nvPr userDrawn="1">
              <p:custDataLst>
                <p:tags r:id="rId4"/>
              </p:custDataLst>
            </p:nvPr>
          </p:nvSpPr>
          <p:spPr>
            <a:xfrm rot="18900000">
              <a:off x="397264" y="145257"/>
              <a:ext cx="156507" cy="15650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 userDrawn="1">
              <p:custDataLst>
                <p:tags r:id="rId5"/>
              </p:custDataLst>
            </p:nvPr>
          </p:nvSpPr>
          <p:spPr>
            <a:xfrm rot="2700000">
              <a:off x="163882" y="145257"/>
              <a:ext cx="156507" cy="15650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 userDrawn="1">
              <p:custDataLst>
                <p:tags r:id="rId6"/>
              </p:custDataLst>
            </p:nvPr>
          </p:nvSpPr>
          <p:spPr>
            <a:xfrm rot="2700000">
              <a:off x="285392" y="145257"/>
              <a:ext cx="156507" cy="15650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 userDrawn="1">
              <p:custDataLst>
                <p:tags r:id="rId7"/>
              </p:custDataLst>
            </p:nvPr>
          </p:nvSpPr>
          <p:spPr>
            <a:xfrm rot="2700000">
              <a:off x="11659767" y="170184"/>
              <a:ext cx="254888" cy="25488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 userDrawn="1">
              <p:custDataLst>
                <p:tags r:id="rId8"/>
              </p:custDataLst>
            </p:nvPr>
          </p:nvSpPr>
          <p:spPr>
            <a:xfrm rot="2700000">
              <a:off x="11744625" y="170184"/>
              <a:ext cx="254888" cy="25488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 userDrawn="1">
            <p:custDataLst>
              <p:tags r:id="rId3"/>
            </p:custDataLst>
          </p:nvPr>
        </p:nvGrpSpPr>
        <p:grpSpPr>
          <a:xfrm>
            <a:off x="187066" y="6437478"/>
            <a:ext cx="11839833" cy="275264"/>
            <a:chOff x="187066" y="6437478"/>
            <a:chExt cx="11839833" cy="275264"/>
          </a:xfrm>
        </p:grpSpPr>
        <p:sp>
          <p:nvSpPr>
            <p:cNvPr id="16" name="矩形 15"/>
            <p:cNvSpPr/>
            <p:nvPr userDrawn="1">
              <p:custDataLst>
                <p:tags r:id="rId4"/>
              </p:custDataLst>
            </p:nvPr>
          </p:nvSpPr>
          <p:spPr>
            <a:xfrm rot="18900000">
              <a:off x="11870392" y="6556235"/>
              <a:ext cx="156507" cy="15650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 userDrawn="1">
              <p:custDataLst>
                <p:tags r:id="rId5"/>
              </p:custDataLst>
            </p:nvPr>
          </p:nvSpPr>
          <p:spPr>
            <a:xfrm rot="2700000">
              <a:off x="11637010" y="6556235"/>
              <a:ext cx="156507" cy="15650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 userDrawn="1">
              <p:custDataLst>
                <p:tags r:id="rId6"/>
              </p:custDataLst>
            </p:nvPr>
          </p:nvSpPr>
          <p:spPr>
            <a:xfrm rot="2700000">
              <a:off x="11758520" y="6556235"/>
              <a:ext cx="156507" cy="15650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 userDrawn="1">
              <p:custDataLst>
                <p:tags r:id="rId7"/>
              </p:custDataLst>
            </p:nvPr>
          </p:nvSpPr>
          <p:spPr>
            <a:xfrm rot="13500000">
              <a:off x="271924" y="6437478"/>
              <a:ext cx="254888" cy="25488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 userDrawn="1">
              <p:custDataLst>
                <p:tags r:id="rId8"/>
              </p:custDataLst>
            </p:nvPr>
          </p:nvSpPr>
          <p:spPr>
            <a:xfrm rot="13500000">
              <a:off x="187066" y="6437478"/>
              <a:ext cx="254888" cy="25488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rgbClr val="C4E6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9038" y="0"/>
            <a:ext cx="6852962" cy="390320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7323" y="-1"/>
            <a:ext cx="2752725" cy="16287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0733" y="3318313"/>
            <a:ext cx="990600" cy="9620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3896" y="0"/>
            <a:ext cx="1171575" cy="11715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9900" y="814386"/>
            <a:ext cx="1562100" cy="1790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133" y="1094619"/>
            <a:ext cx="8233404" cy="576338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6048" y="275543"/>
            <a:ext cx="3895725" cy="35623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72" y="4783138"/>
            <a:ext cx="3113793" cy="20084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drap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 userDrawn="1">
            <p:custDataLst>
              <p:tags r:id="rId3"/>
            </p:custDataLst>
          </p:nvPr>
        </p:nvGrpSpPr>
        <p:grpSpPr>
          <a:xfrm>
            <a:off x="422782" y="5902491"/>
            <a:ext cx="11407568" cy="632118"/>
            <a:chOff x="422782" y="5902491"/>
            <a:chExt cx="11407568" cy="632118"/>
          </a:xfrm>
        </p:grpSpPr>
        <p:sp>
          <p:nvSpPr>
            <p:cNvPr id="12" name="矩形 11"/>
            <p:cNvSpPr/>
            <p:nvPr userDrawn="1">
              <p:custDataLst>
                <p:tags r:id="rId4"/>
              </p:custDataLst>
            </p:nvPr>
          </p:nvSpPr>
          <p:spPr>
            <a:xfrm rot="18900000">
              <a:off x="11470320" y="6174581"/>
              <a:ext cx="360030" cy="36002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 userDrawn="1">
              <p:custDataLst>
                <p:tags r:id="rId5"/>
              </p:custDataLst>
            </p:nvPr>
          </p:nvSpPr>
          <p:spPr>
            <a:xfrm rot="2700000">
              <a:off x="10933447" y="6174580"/>
              <a:ext cx="360028" cy="36003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 userDrawn="1">
              <p:custDataLst>
                <p:tags r:id="rId6"/>
              </p:custDataLst>
            </p:nvPr>
          </p:nvSpPr>
          <p:spPr>
            <a:xfrm rot="2700000">
              <a:off x="11212970" y="6174580"/>
              <a:ext cx="360028" cy="36003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 userDrawn="1">
              <p:custDataLst>
                <p:tags r:id="rId7"/>
              </p:custDataLst>
            </p:nvPr>
          </p:nvSpPr>
          <p:spPr>
            <a:xfrm rot="13500000">
              <a:off x="613283" y="5902491"/>
              <a:ext cx="574305" cy="5743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 userDrawn="1">
              <p:custDataLst>
                <p:tags r:id="rId8"/>
              </p:custDataLst>
            </p:nvPr>
          </p:nvSpPr>
          <p:spPr>
            <a:xfrm rot="13500000">
              <a:off x="422782" y="5902492"/>
              <a:ext cx="574305" cy="574305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rgbClr val="FAE2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96560"/>
            <a:ext cx="12192000" cy="14173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73" b="23333"/>
          <a:stretch>
            <a:fillRect/>
          </a:stretch>
        </p:blipFill>
        <p:spPr>
          <a:xfrm>
            <a:off x="9167495" y="0"/>
            <a:ext cx="2964180" cy="35833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3686">
            <a:off x="463016" y="92994"/>
            <a:ext cx="2241974" cy="159437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drape"/>
      </p:transition>
    </mc:Choice>
    <mc:Fallback>
      <p:transition spd="slow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solidFill>
          <a:srgbClr val="C4E6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96560"/>
            <a:ext cx="12192000" cy="14173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73" b="23333"/>
          <a:stretch>
            <a:fillRect/>
          </a:stretch>
        </p:blipFill>
        <p:spPr>
          <a:xfrm>
            <a:off x="9167495" y="0"/>
            <a:ext cx="2964180" cy="35833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3686">
            <a:off x="463016" y="92994"/>
            <a:ext cx="2241974" cy="159437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drape"/>
      </p:transition>
    </mc:Choice>
    <mc:Fallback>
      <p:transition spd="slow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solidFill>
          <a:srgbClr val="FAE2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41084"/>
            <a:ext cx="12192000" cy="2171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drape"/>
      </p:transition>
    </mc:Choice>
    <mc:Fallback>
      <p:transition spd="slow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solidFill>
          <a:srgbClr val="C4E6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32070"/>
            <a:ext cx="12192000" cy="1780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drape"/>
      </p:transition>
    </mc:Choice>
    <mc:Fallback>
      <p:transition spd="slow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rgbClr val="FAE2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drape"/>
      </p:transition>
    </mc:Choice>
    <mc:Fallback>
      <p:transition spd="slow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EF66A-DD14-4B06-B8D7-62B834E03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14EDD-3797-46CE-A11C-9B64ACF432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ferris dir="l"/>
      </p:transition>
    </mc:Choice>
    <mc:Fallback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6" Type="http://schemas.openxmlformats.org/officeDocument/2006/relationships/theme" Target="../theme/theme2.xml"/><Relationship Id="rId25" Type="http://schemas.openxmlformats.org/officeDocument/2006/relationships/tags" Target="../tags/tag231.xml"/><Relationship Id="rId24" Type="http://schemas.openxmlformats.org/officeDocument/2006/relationships/tags" Target="../tags/tag230.xml"/><Relationship Id="rId23" Type="http://schemas.openxmlformats.org/officeDocument/2006/relationships/tags" Target="../tags/tag229.xml"/><Relationship Id="rId22" Type="http://schemas.openxmlformats.org/officeDocument/2006/relationships/tags" Target="../tags/tag228.xml"/><Relationship Id="rId21" Type="http://schemas.openxmlformats.org/officeDocument/2006/relationships/tags" Target="../tags/tag227.xml"/><Relationship Id="rId20" Type="http://schemas.openxmlformats.org/officeDocument/2006/relationships/tags" Target="../tags/tag226.xml"/><Relationship Id="rId2" Type="http://schemas.openxmlformats.org/officeDocument/2006/relationships/slideLayout" Target="../slideLayouts/slideLayout14.xml"/><Relationship Id="rId19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28AEF66A-DD14-4B06-B8D7-62B834E03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3D614EDD-3797-46CE-A11C-9B64ACF432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2000" advTm="3000">
        <p14:ferris dir="l"/>
      </p:transition>
    </mc:Choice>
    <mc:Fallback>
      <p:transition spd="slow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themeOverride" Target="../theme/themeOverride1.xml"/><Relationship Id="rId6" Type="http://schemas.openxmlformats.org/officeDocument/2006/relationships/image" Target="../media/image14.jpeg"/><Relationship Id="rId5" Type="http://schemas.openxmlformats.org/officeDocument/2006/relationships/tags" Target="../tags/tag236.xml"/><Relationship Id="rId4" Type="http://schemas.openxmlformats.org/officeDocument/2006/relationships/tags" Target="../tags/tag235.xml"/><Relationship Id="rId3" Type="http://schemas.openxmlformats.org/officeDocument/2006/relationships/tags" Target="../tags/tag234.xml"/><Relationship Id="rId2" Type="http://schemas.openxmlformats.org/officeDocument/2006/relationships/tags" Target="../tags/tag233.xml"/><Relationship Id="rId1" Type="http://schemas.openxmlformats.org/officeDocument/2006/relationships/tags" Target="../tags/tag23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322.xml"/><Relationship Id="rId8" Type="http://schemas.openxmlformats.org/officeDocument/2006/relationships/tags" Target="../tags/tag321.xml"/><Relationship Id="rId7" Type="http://schemas.openxmlformats.org/officeDocument/2006/relationships/tags" Target="../tags/tag320.xml"/><Relationship Id="rId6" Type="http://schemas.openxmlformats.org/officeDocument/2006/relationships/tags" Target="../tags/tag319.xml"/><Relationship Id="rId5" Type="http://schemas.openxmlformats.org/officeDocument/2006/relationships/tags" Target="../tags/tag318.xml"/><Relationship Id="rId4" Type="http://schemas.openxmlformats.org/officeDocument/2006/relationships/tags" Target="../tags/tag317.xml"/><Relationship Id="rId3" Type="http://schemas.openxmlformats.org/officeDocument/2006/relationships/tags" Target="../tags/tag316.xml"/><Relationship Id="rId2" Type="http://schemas.openxmlformats.org/officeDocument/2006/relationships/tags" Target="../tags/tag315.xml"/><Relationship Id="rId15" Type="http://schemas.openxmlformats.org/officeDocument/2006/relationships/notesSlide" Target="../notesSlides/notesSlide9.xml"/><Relationship Id="rId14" Type="http://schemas.openxmlformats.org/officeDocument/2006/relationships/slideLayout" Target="../slideLayouts/slideLayout8.xml"/><Relationship Id="rId13" Type="http://schemas.openxmlformats.org/officeDocument/2006/relationships/themeOverride" Target="../theme/themeOverride9.xml"/><Relationship Id="rId12" Type="http://schemas.openxmlformats.org/officeDocument/2006/relationships/image" Target="../media/image24.png"/><Relationship Id="rId11" Type="http://schemas.openxmlformats.org/officeDocument/2006/relationships/tags" Target="../tags/tag324.xml"/><Relationship Id="rId10" Type="http://schemas.openxmlformats.org/officeDocument/2006/relationships/tags" Target="../tags/tag323.xml"/><Relationship Id="rId1" Type="http://schemas.openxmlformats.org/officeDocument/2006/relationships/tags" Target="../tags/tag314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33.xml"/><Relationship Id="rId8" Type="http://schemas.openxmlformats.org/officeDocument/2006/relationships/tags" Target="../tags/tag332.xml"/><Relationship Id="rId7" Type="http://schemas.openxmlformats.org/officeDocument/2006/relationships/tags" Target="../tags/tag331.xml"/><Relationship Id="rId6" Type="http://schemas.openxmlformats.org/officeDocument/2006/relationships/tags" Target="../tags/tag330.xml"/><Relationship Id="rId5" Type="http://schemas.openxmlformats.org/officeDocument/2006/relationships/tags" Target="../tags/tag329.xml"/><Relationship Id="rId4" Type="http://schemas.openxmlformats.org/officeDocument/2006/relationships/tags" Target="../tags/tag328.xml"/><Relationship Id="rId3" Type="http://schemas.openxmlformats.org/officeDocument/2006/relationships/tags" Target="../tags/tag327.xml"/><Relationship Id="rId2" Type="http://schemas.openxmlformats.org/officeDocument/2006/relationships/tags" Target="../tags/tag326.xml"/><Relationship Id="rId17" Type="http://schemas.openxmlformats.org/officeDocument/2006/relationships/notesSlide" Target="../notesSlides/notesSlide10.xml"/><Relationship Id="rId16" Type="http://schemas.openxmlformats.org/officeDocument/2006/relationships/slideLayout" Target="../slideLayouts/slideLayout8.xml"/><Relationship Id="rId15" Type="http://schemas.openxmlformats.org/officeDocument/2006/relationships/tags" Target="../tags/tag338.xml"/><Relationship Id="rId14" Type="http://schemas.openxmlformats.org/officeDocument/2006/relationships/image" Target="../media/image25.png"/><Relationship Id="rId13" Type="http://schemas.openxmlformats.org/officeDocument/2006/relationships/tags" Target="../tags/tag337.xml"/><Relationship Id="rId12" Type="http://schemas.openxmlformats.org/officeDocument/2006/relationships/tags" Target="../tags/tag336.xml"/><Relationship Id="rId11" Type="http://schemas.openxmlformats.org/officeDocument/2006/relationships/tags" Target="../tags/tag335.xml"/><Relationship Id="rId10" Type="http://schemas.openxmlformats.org/officeDocument/2006/relationships/tags" Target="../tags/tag334.xml"/><Relationship Id="rId1" Type="http://schemas.openxmlformats.org/officeDocument/2006/relationships/tags" Target="../tags/tag325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347.xml"/><Relationship Id="rId8" Type="http://schemas.openxmlformats.org/officeDocument/2006/relationships/tags" Target="../tags/tag346.xml"/><Relationship Id="rId7" Type="http://schemas.openxmlformats.org/officeDocument/2006/relationships/tags" Target="../tags/tag345.xml"/><Relationship Id="rId6" Type="http://schemas.openxmlformats.org/officeDocument/2006/relationships/tags" Target="../tags/tag344.xml"/><Relationship Id="rId5" Type="http://schemas.openxmlformats.org/officeDocument/2006/relationships/tags" Target="../tags/tag343.xml"/><Relationship Id="rId4" Type="http://schemas.openxmlformats.org/officeDocument/2006/relationships/tags" Target="../tags/tag342.xml"/><Relationship Id="rId38" Type="http://schemas.openxmlformats.org/officeDocument/2006/relationships/notesSlide" Target="../notesSlides/notesSlide11.xml"/><Relationship Id="rId37" Type="http://schemas.openxmlformats.org/officeDocument/2006/relationships/slideLayout" Target="../slideLayouts/slideLayout19.xml"/><Relationship Id="rId36" Type="http://schemas.openxmlformats.org/officeDocument/2006/relationships/tags" Target="../tags/tag374.xml"/><Relationship Id="rId35" Type="http://schemas.openxmlformats.org/officeDocument/2006/relationships/tags" Target="../tags/tag373.xml"/><Relationship Id="rId34" Type="http://schemas.openxmlformats.org/officeDocument/2006/relationships/tags" Target="../tags/tag372.xml"/><Relationship Id="rId33" Type="http://schemas.openxmlformats.org/officeDocument/2006/relationships/tags" Target="../tags/tag371.xml"/><Relationship Id="rId32" Type="http://schemas.openxmlformats.org/officeDocument/2006/relationships/tags" Target="../tags/tag370.xml"/><Relationship Id="rId31" Type="http://schemas.openxmlformats.org/officeDocument/2006/relationships/tags" Target="../tags/tag369.xml"/><Relationship Id="rId30" Type="http://schemas.openxmlformats.org/officeDocument/2006/relationships/tags" Target="../tags/tag368.xml"/><Relationship Id="rId3" Type="http://schemas.openxmlformats.org/officeDocument/2006/relationships/tags" Target="../tags/tag341.xml"/><Relationship Id="rId29" Type="http://schemas.openxmlformats.org/officeDocument/2006/relationships/tags" Target="../tags/tag367.xml"/><Relationship Id="rId28" Type="http://schemas.openxmlformats.org/officeDocument/2006/relationships/tags" Target="../tags/tag366.xml"/><Relationship Id="rId27" Type="http://schemas.openxmlformats.org/officeDocument/2006/relationships/tags" Target="../tags/tag365.xml"/><Relationship Id="rId26" Type="http://schemas.openxmlformats.org/officeDocument/2006/relationships/tags" Target="../tags/tag364.xml"/><Relationship Id="rId25" Type="http://schemas.openxmlformats.org/officeDocument/2006/relationships/tags" Target="../tags/tag363.xml"/><Relationship Id="rId24" Type="http://schemas.openxmlformats.org/officeDocument/2006/relationships/tags" Target="../tags/tag362.xml"/><Relationship Id="rId23" Type="http://schemas.openxmlformats.org/officeDocument/2006/relationships/tags" Target="../tags/tag361.xml"/><Relationship Id="rId22" Type="http://schemas.openxmlformats.org/officeDocument/2006/relationships/tags" Target="../tags/tag360.xml"/><Relationship Id="rId21" Type="http://schemas.openxmlformats.org/officeDocument/2006/relationships/tags" Target="../tags/tag359.xml"/><Relationship Id="rId20" Type="http://schemas.openxmlformats.org/officeDocument/2006/relationships/tags" Target="../tags/tag358.xml"/><Relationship Id="rId2" Type="http://schemas.openxmlformats.org/officeDocument/2006/relationships/tags" Target="../tags/tag340.xml"/><Relationship Id="rId19" Type="http://schemas.openxmlformats.org/officeDocument/2006/relationships/tags" Target="../tags/tag357.xml"/><Relationship Id="rId18" Type="http://schemas.openxmlformats.org/officeDocument/2006/relationships/tags" Target="../tags/tag356.xml"/><Relationship Id="rId17" Type="http://schemas.openxmlformats.org/officeDocument/2006/relationships/tags" Target="../tags/tag355.xml"/><Relationship Id="rId16" Type="http://schemas.openxmlformats.org/officeDocument/2006/relationships/tags" Target="../tags/tag354.xml"/><Relationship Id="rId15" Type="http://schemas.openxmlformats.org/officeDocument/2006/relationships/tags" Target="../tags/tag353.xml"/><Relationship Id="rId14" Type="http://schemas.openxmlformats.org/officeDocument/2006/relationships/tags" Target="../tags/tag352.xml"/><Relationship Id="rId13" Type="http://schemas.openxmlformats.org/officeDocument/2006/relationships/tags" Target="../tags/tag351.xml"/><Relationship Id="rId12" Type="http://schemas.openxmlformats.org/officeDocument/2006/relationships/tags" Target="../tags/tag350.xml"/><Relationship Id="rId11" Type="http://schemas.openxmlformats.org/officeDocument/2006/relationships/tags" Target="../tags/tag349.xml"/><Relationship Id="rId10" Type="http://schemas.openxmlformats.org/officeDocument/2006/relationships/tags" Target="../tags/tag348.xml"/><Relationship Id="rId1" Type="http://schemas.openxmlformats.org/officeDocument/2006/relationships/tags" Target="../tags/tag339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383.xml"/><Relationship Id="rId8" Type="http://schemas.openxmlformats.org/officeDocument/2006/relationships/tags" Target="../tags/tag382.xml"/><Relationship Id="rId7" Type="http://schemas.openxmlformats.org/officeDocument/2006/relationships/tags" Target="../tags/tag381.xml"/><Relationship Id="rId6" Type="http://schemas.openxmlformats.org/officeDocument/2006/relationships/tags" Target="../tags/tag380.xml"/><Relationship Id="rId5" Type="http://schemas.openxmlformats.org/officeDocument/2006/relationships/tags" Target="../tags/tag379.xml"/><Relationship Id="rId4" Type="http://schemas.openxmlformats.org/officeDocument/2006/relationships/tags" Target="../tags/tag378.xml"/><Relationship Id="rId3" Type="http://schemas.openxmlformats.org/officeDocument/2006/relationships/tags" Target="../tags/tag377.xml"/><Relationship Id="rId2" Type="http://schemas.openxmlformats.org/officeDocument/2006/relationships/tags" Target="../tags/tag376.xml"/><Relationship Id="rId12" Type="http://schemas.openxmlformats.org/officeDocument/2006/relationships/slideLayout" Target="../slideLayouts/slideLayout2.xml"/><Relationship Id="rId11" Type="http://schemas.openxmlformats.org/officeDocument/2006/relationships/themeOverride" Target="../theme/themeOverride10.xml"/><Relationship Id="rId10" Type="http://schemas.openxmlformats.org/officeDocument/2006/relationships/tags" Target="../tags/tag384.xml"/><Relationship Id="rId1" Type="http://schemas.openxmlformats.org/officeDocument/2006/relationships/tags" Target="../tags/tag375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4.png"/><Relationship Id="rId1" Type="http://schemas.openxmlformats.org/officeDocument/2006/relationships/image" Target="../media/image26.GIF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392.xml"/><Relationship Id="rId8" Type="http://schemas.openxmlformats.org/officeDocument/2006/relationships/tags" Target="../tags/tag391.xml"/><Relationship Id="rId7" Type="http://schemas.openxmlformats.org/officeDocument/2006/relationships/tags" Target="../tags/tag390.xml"/><Relationship Id="rId6" Type="http://schemas.openxmlformats.org/officeDocument/2006/relationships/tags" Target="../tags/tag389.xml"/><Relationship Id="rId5" Type="http://schemas.openxmlformats.org/officeDocument/2006/relationships/tags" Target="../tags/tag388.xml"/><Relationship Id="rId4" Type="http://schemas.openxmlformats.org/officeDocument/2006/relationships/tags" Target="../tags/tag387.xml"/><Relationship Id="rId3" Type="http://schemas.openxmlformats.org/officeDocument/2006/relationships/tags" Target="../tags/tag386.xml"/><Relationship Id="rId28" Type="http://schemas.openxmlformats.org/officeDocument/2006/relationships/slideLayout" Target="../slideLayouts/slideLayout2.xml"/><Relationship Id="rId27" Type="http://schemas.openxmlformats.org/officeDocument/2006/relationships/themeOverride" Target="../theme/themeOverride11.xml"/><Relationship Id="rId26" Type="http://schemas.openxmlformats.org/officeDocument/2006/relationships/tags" Target="../tags/tag409.xml"/><Relationship Id="rId25" Type="http://schemas.openxmlformats.org/officeDocument/2006/relationships/tags" Target="../tags/tag408.xml"/><Relationship Id="rId24" Type="http://schemas.openxmlformats.org/officeDocument/2006/relationships/tags" Target="../tags/tag407.xml"/><Relationship Id="rId23" Type="http://schemas.openxmlformats.org/officeDocument/2006/relationships/tags" Target="../tags/tag406.xml"/><Relationship Id="rId22" Type="http://schemas.openxmlformats.org/officeDocument/2006/relationships/tags" Target="../tags/tag405.xml"/><Relationship Id="rId21" Type="http://schemas.openxmlformats.org/officeDocument/2006/relationships/tags" Target="../tags/tag404.xml"/><Relationship Id="rId20" Type="http://schemas.openxmlformats.org/officeDocument/2006/relationships/tags" Target="../tags/tag403.xml"/><Relationship Id="rId2" Type="http://schemas.openxmlformats.org/officeDocument/2006/relationships/image" Target="../media/image29.png"/><Relationship Id="rId19" Type="http://schemas.openxmlformats.org/officeDocument/2006/relationships/tags" Target="../tags/tag402.xml"/><Relationship Id="rId18" Type="http://schemas.openxmlformats.org/officeDocument/2006/relationships/tags" Target="../tags/tag401.xml"/><Relationship Id="rId17" Type="http://schemas.openxmlformats.org/officeDocument/2006/relationships/tags" Target="../tags/tag400.xml"/><Relationship Id="rId16" Type="http://schemas.openxmlformats.org/officeDocument/2006/relationships/tags" Target="../tags/tag399.xml"/><Relationship Id="rId15" Type="http://schemas.openxmlformats.org/officeDocument/2006/relationships/tags" Target="../tags/tag398.xml"/><Relationship Id="rId14" Type="http://schemas.openxmlformats.org/officeDocument/2006/relationships/tags" Target="../tags/tag397.xml"/><Relationship Id="rId13" Type="http://schemas.openxmlformats.org/officeDocument/2006/relationships/tags" Target="../tags/tag396.xml"/><Relationship Id="rId12" Type="http://schemas.openxmlformats.org/officeDocument/2006/relationships/tags" Target="../tags/tag395.xml"/><Relationship Id="rId11" Type="http://schemas.openxmlformats.org/officeDocument/2006/relationships/tags" Target="../tags/tag394.xml"/><Relationship Id="rId10" Type="http://schemas.openxmlformats.org/officeDocument/2006/relationships/tags" Target="../tags/tag393.xml"/><Relationship Id="rId1" Type="http://schemas.openxmlformats.org/officeDocument/2006/relationships/tags" Target="../tags/tag385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417.xml"/><Relationship Id="rId8" Type="http://schemas.openxmlformats.org/officeDocument/2006/relationships/tags" Target="../tags/tag416.xml"/><Relationship Id="rId7" Type="http://schemas.openxmlformats.org/officeDocument/2006/relationships/tags" Target="../tags/tag415.xml"/><Relationship Id="rId6" Type="http://schemas.openxmlformats.org/officeDocument/2006/relationships/tags" Target="../tags/tag414.xml"/><Relationship Id="rId5" Type="http://schemas.openxmlformats.org/officeDocument/2006/relationships/tags" Target="../tags/tag413.xml"/><Relationship Id="rId4" Type="http://schemas.openxmlformats.org/officeDocument/2006/relationships/tags" Target="../tags/tag412.xml"/><Relationship Id="rId3" Type="http://schemas.openxmlformats.org/officeDocument/2006/relationships/tags" Target="../tags/tag411.xml"/><Relationship Id="rId28" Type="http://schemas.openxmlformats.org/officeDocument/2006/relationships/slideLayout" Target="../slideLayouts/slideLayout2.xml"/><Relationship Id="rId27" Type="http://schemas.openxmlformats.org/officeDocument/2006/relationships/themeOverride" Target="../theme/themeOverride12.xml"/><Relationship Id="rId26" Type="http://schemas.openxmlformats.org/officeDocument/2006/relationships/tags" Target="../tags/tag434.xml"/><Relationship Id="rId25" Type="http://schemas.openxmlformats.org/officeDocument/2006/relationships/tags" Target="../tags/tag433.xml"/><Relationship Id="rId24" Type="http://schemas.openxmlformats.org/officeDocument/2006/relationships/tags" Target="../tags/tag432.xml"/><Relationship Id="rId23" Type="http://schemas.openxmlformats.org/officeDocument/2006/relationships/tags" Target="../tags/tag431.xml"/><Relationship Id="rId22" Type="http://schemas.openxmlformats.org/officeDocument/2006/relationships/tags" Target="../tags/tag430.xml"/><Relationship Id="rId21" Type="http://schemas.openxmlformats.org/officeDocument/2006/relationships/tags" Target="../tags/tag429.xml"/><Relationship Id="rId20" Type="http://schemas.openxmlformats.org/officeDocument/2006/relationships/tags" Target="../tags/tag428.xml"/><Relationship Id="rId2" Type="http://schemas.openxmlformats.org/officeDocument/2006/relationships/image" Target="../media/image29.png"/><Relationship Id="rId19" Type="http://schemas.openxmlformats.org/officeDocument/2006/relationships/tags" Target="../tags/tag427.xml"/><Relationship Id="rId18" Type="http://schemas.openxmlformats.org/officeDocument/2006/relationships/tags" Target="../tags/tag426.xml"/><Relationship Id="rId17" Type="http://schemas.openxmlformats.org/officeDocument/2006/relationships/tags" Target="../tags/tag425.xml"/><Relationship Id="rId16" Type="http://schemas.openxmlformats.org/officeDocument/2006/relationships/tags" Target="../tags/tag424.xml"/><Relationship Id="rId15" Type="http://schemas.openxmlformats.org/officeDocument/2006/relationships/tags" Target="../tags/tag423.xml"/><Relationship Id="rId14" Type="http://schemas.openxmlformats.org/officeDocument/2006/relationships/tags" Target="../tags/tag422.xml"/><Relationship Id="rId13" Type="http://schemas.openxmlformats.org/officeDocument/2006/relationships/tags" Target="../tags/tag421.xml"/><Relationship Id="rId12" Type="http://schemas.openxmlformats.org/officeDocument/2006/relationships/tags" Target="../tags/tag420.xml"/><Relationship Id="rId11" Type="http://schemas.openxmlformats.org/officeDocument/2006/relationships/tags" Target="../tags/tag419.xml"/><Relationship Id="rId10" Type="http://schemas.openxmlformats.org/officeDocument/2006/relationships/tags" Target="../tags/tag418.xml"/><Relationship Id="rId1" Type="http://schemas.openxmlformats.org/officeDocument/2006/relationships/tags" Target="../tags/tag410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442.xml"/><Relationship Id="rId8" Type="http://schemas.openxmlformats.org/officeDocument/2006/relationships/tags" Target="../tags/tag441.xml"/><Relationship Id="rId7" Type="http://schemas.openxmlformats.org/officeDocument/2006/relationships/tags" Target="../tags/tag440.xml"/><Relationship Id="rId6" Type="http://schemas.openxmlformats.org/officeDocument/2006/relationships/tags" Target="../tags/tag439.xml"/><Relationship Id="rId5" Type="http://schemas.openxmlformats.org/officeDocument/2006/relationships/tags" Target="../tags/tag438.xml"/><Relationship Id="rId4" Type="http://schemas.openxmlformats.org/officeDocument/2006/relationships/tags" Target="../tags/tag437.xml"/><Relationship Id="rId3" Type="http://schemas.openxmlformats.org/officeDocument/2006/relationships/tags" Target="../tags/tag436.xml"/><Relationship Id="rId28" Type="http://schemas.openxmlformats.org/officeDocument/2006/relationships/slideLayout" Target="../slideLayouts/slideLayout2.xml"/><Relationship Id="rId27" Type="http://schemas.openxmlformats.org/officeDocument/2006/relationships/themeOverride" Target="../theme/themeOverride13.xml"/><Relationship Id="rId26" Type="http://schemas.openxmlformats.org/officeDocument/2006/relationships/tags" Target="../tags/tag459.xml"/><Relationship Id="rId25" Type="http://schemas.openxmlformats.org/officeDocument/2006/relationships/tags" Target="../tags/tag458.xml"/><Relationship Id="rId24" Type="http://schemas.openxmlformats.org/officeDocument/2006/relationships/tags" Target="../tags/tag457.xml"/><Relationship Id="rId23" Type="http://schemas.openxmlformats.org/officeDocument/2006/relationships/tags" Target="../tags/tag456.xml"/><Relationship Id="rId22" Type="http://schemas.openxmlformats.org/officeDocument/2006/relationships/tags" Target="../tags/tag455.xml"/><Relationship Id="rId21" Type="http://schemas.openxmlformats.org/officeDocument/2006/relationships/tags" Target="../tags/tag454.xml"/><Relationship Id="rId20" Type="http://schemas.openxmlformats.org/officeDocument/2006/relationships/tags" Target="../tags/tag453.xml"/><Relationship Id="rId2" Type="http://schemas.openxmlformats.org/officeDocument/2006/relationships/image" Target="../media/image29.png"/><Relationship Id="rId19" Type="http://schemas.openxmlformats.org/officeDocument/2006/relationships/tags" Target="../tags/tag452.xml"/><Relationship Id="rId18" Type="http://schemas.openxmlformats.org/officeDocument/2006/relationships/tags" Target="../tags/tag451.xml"/><Relationship Id="rId17" Type="http://schemas.openxmlformats.org/officeDocument/2006/relationships/tags" Target="../tags/tag450.xml"/><Relationship Id="rId16" Type="http://schemas.openxmlformats.org/officeDocument/2006/relationships/tags" Target="../tags/tag449.xml"/><Relationship Id="rId15" Type="http://schemas.openxmlformats.org/officeDocument/2006/relationships/tags" Target="../tags/tag448.xml"/><Relationship Id="rId14" Type="http://schemas.openxmlformats.org/officeDocument/2006/relationships/tags" Target="../tags/tag447.xml"/><Relationship Id="rId13" Type="http://schemas.openxmlformats.org/officeDocument/2006/relationships/tags" Target="../tags/tag446.xml"/><Relationship Id="rId12" Type="http://schemas.openxmlformats.org/officeDocument/2006/relationships/tags" Target="../tags/tag445.xml"/><Relationship Id="rId11" Type="http://schemas.openxmlformats.org/officeDocument/2006/relationships/tags" Target="../tags/tag444.xml"/><Relationship Id="rId10" Type="http://schemas.openxmlformats.org/officeDocument/2006/relationships/tags" Target="../tags/tag443.xml"/><Relationship Id="rId1" Type="http://schemas.openxmlformats.org/officeDocument/2006/relationships/tags" Target="../tags/tag435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hemeOverride" Target="../theme/themeOverride14.xml"/><Relationship Id="rId5" Type="http://schemas.openxmlformats.org/officeDocument/2006/relationships/tags" Target="../tags/tag463.xml"/><Relationship Id="rId4" Type="http://schemas.openxmlformats.org/officeDocument/2006/relationships/image" Target="../media/image24.png"/><Relationship Id="rId3" Type="http://schemas.openxmlformats.org/officeDocument/2006/relationships/tags" Target="../tags/tag462.xml"/><Relationship Id="rId2" Type="http://schemas.openxmlformats.org/officeDocument/2006/relationships/tags" Target="../tags/tag461.xml"/><Relationship Id="rId1" Type="http://schemas.openxmlformats.org/officeDocument/2006/relationships/tags" Target="../tags/tag46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5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245.xml"/><Relationship Id="rId8" Type="http://schemas.openxmlformats.org/officeDocument/2006/relationships/tags" Target="../tags/tag244.xml"/><Relationship Id="rId7" Type="http://schemas.openxmlformats.org/officeDocument/2006/relationships/tags" Target="../tags/tag243.xml"/><Relationship Id="rId6" Type="http://schemas.openxmlformats.org/officeDocument/2006/relationships/tags" Target="../tags/tag242.xml"/><Relationship Id="rId5" Type="http://schemas.openxmlformats.org/officeDocument/2006/relationships/tags" Target="../tags/tag241.xml"/><Relationship Id="rId4" Type="http://schemas.openxmlformats.org/officeDocument/2006/relationships/tags" Target="../tags/tag240.xml"/><Relationship Id="rId31" Type="http://schemas.openxmlformats.org/officeDocument/2006/relationships/notesSlide" Target="../notesSlides/notesSlide2.xml"/><Relationship Id="rId30" Type="http://schemas.openxmlformats.org/officeDocument/2006/relationships/slideLayout" Target="../slideLayouts/slideLayout4.xml"/><Relationship Id="rId3" Type="http://schemas.openxmlformats.org/officeDocument/2006/relationships/tags" Target="../tags/tag239.xml"/><Relationship Id="rId29" Type="http://schemas.openxmlformats.org/officeDocument/2006/relationships/themeOverride" Target="../theme/themeOverride2.xml"/><Relationship Id="rId28" Type="http://schemas.openxmlformats.org/officeDocument/2006/relationships/tags" Target="../tags/tag264.xml"/><Relationship Id="rId27" Type="http://schemas.openxmlformats.org/officeDocument/2006/relationships/tags" Target="../tags/tag263.xml"/><Relationship Id="rId26" Type="http://schemas.openxmlformats.org/officeDocument/2006/relationships/tags" Target="../tags/tag262.xml"/><Relationship Id="rId25" Type="http://schemas.openxmlformats.org/officeDocument/2006/relationships/tags" Target="../tags/tag261.xml"/><Relationship Id="rId24" Type="http://schemas.openxmlformats.org/officeDocument/2006/relationships/tags" Target="../tags/tag260.xml"/><Relationship Id="rId23" Type="http://schemas.openxmlformats.org/officeDocument/2006/relationships/tags" Target="../tags/tag259.xml"/><Relationship Id="rId22" Type="http://schemas.openxmlformats.org/officeDocument/2006/relationships/tags" Target="../tags/tag258.xml"/><Relationship Id="rId21" Type="http://schemas.openxmlformats.org/officeDocument/2006/relationships/tags" Target="../tags/tag257.xml"/><Relationship Id="rId20" Type="http://schemas.openxmlformats.org/officeDocument/2006/relationships/tags" Target="../tags/tag256.xml"/><Relationship Id="rId2" Type="http://schemas.openxmlformats.org/officeDocument/2006/relationships/tags" Target="../tags/tag238.xml"/><Relationship Id="rId19" Type="http://schemas.openxmlformats.org/officeDocument/2006/relationships/tags" Target="../tags/tag255.xml"/><Relationship Id="rId18" Type="http://schemas.openxmlformats.org/officeDocument/2006/relationships/tags" Target="../tags/tag254.xml"/><Relationship Id="rId17" Type="http://schemas.openxmlformats.org/officeDocument/2006/relationships/tags" Target="../tags/tag253.xml"/><Relationship Id="rId16" Type="http://schemas.openxmlformats.org/officeDocument/2006/relationships/tags" Target="../tags/tag252.xml"/><Relationship Id="rId15" Type="http://schemas.openxmlformats.org/officeDocument/2006/relationships/tags" Target="../tags/tag251.xml"/><Relationship Id="rId14" Type="http://schemas.openxmlformats.org/officeDocument/2006/relationships/tags" Target="../tags/tag250.xml"/><Relationship Id="rId13" Type="http://schemas.openxmlformats.org/officeDocument/2006/relationships/tags" Target="../tags/tag249.xml"/><Relationship Id="rId12" Type="http://schemas.openxmlformats.org/officeDocument/2006/relationships/tags" Target="../tags/tag248.xml"/><Relationship Id="rId11" Type="http://schemas.openxmlformats.org/officeDocument/2006/relationships/tags" Target="../tags/tag247.xml"/><Relationship Id="rId10" Type="http://schemas.openxmlformats.org/officeDocument/2006/relationships/tags" Target="../tags/tag246.xml"/><Relationship Id="rId1" Type="http://schemas.openxmlformats.org/officeDocument/2006/relationships/tags" Target="../tags/tag237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8.xml"/><Relationship Id="rId5" Type="http://schemas.openxmlformats.org/officeDocument/2006/relationships/themeOverride" Target="../theme/themeOverride16.xml"/><Relationship Id="rId4" Type="http://schemas.openxmlformats.org/officeDocument/2006/relationships/tags" Target="../tags/tag464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5.xml"/><Relationship Id="rId5" Type="http://schemas.openxmlformats.org/officeDocument/2006/relationships/themeOverride" Target="../theme/themeOverride17.xml"/><Relationship Id="rId4" Type="http://schemas.openxmlformats.org/officeDocument/2006/relationships/tags" Target="../tags/tag467.xml"/><Relationship Id="rId3" Type="http://schemas.openxmlformats.org/officeDocument/2006/relationships/image" Target="../media/image22.png"/><Relationship Id="rId2" Type="http://schemas.openxmlformats.org/officeDocument/2006/relationships/tags" Target="../tags/tag466.xml"/><Relationship Id="rId1" Type="http://schemas.openxmlformats.org/officeDocument/2006/relationships/tags" Target="../tags/tag465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475.xml"/><Relationship Id="rId8" Type="http://schemas.openxmlformats.org/officeDocument/2006/relationships/tags" Target="../tags/tag474.xml"/><Relationship Id="rId7" Type="http://schemas.openxmlformats.org/officeDocument/2006/relationships/tags" Target="../tags/tag473.xml"/><Relationship Id="rId6" Type="http://schemas.openxmlformats.org/officeDocument/2006/relationships/tags" Target="../tags/tag472.xml"/><Relationship Id="rId5" Type="http://schemas.openxmlformats.org/officeDocument/2006/relationships/tags" Target="../tags/tag471.xml"/><Relationship Id="rId4" Type="http://schemas.openxmlformats.org/officeDocument/2006/relationships/tags" Target="../tags/tag470.xml"/><Relationship Id="rId3" Type="http://schemas.openxmlformats.org/officeDocument/2006/relationships/image" Target="../media/image23.png"/><Relationship Id="rId2" Type="http://schemas.openxmlformats.org/officeDocument/2006/relationships/tags" Target="../tags/tag469.xml"/><Relationship Id="rId13" Type="http://schemas.openxmlformats.org/officeDocument/2006/relationships/notesSlide" Target="../notesSlides/notesSlide15.xml"/><Relationship Id="rId12" Type="http://schemas.openxmlformats.org/officeDocument/2006/relationships/slideLayout" Target="../slideLayouts/slideLayout2.xml"/><Relationship Id="rId11" Type="http://schemas.openxmlformats.org/officeDocument/2006/relationships/themeOverride" Target="../theme/themeOverride18.xml"/><Relationship Id="rId10" Type="http://schemas.openxmlformats.org/officeDocument/2006/relationships/tags" Target="../tags/tag476.xml"/><Relationship Id="rId1" Type="http://schemas.openxmlformats.org/officeDocument/2006/relationships/tags" Target="../tags/tag468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485.xml"/><Relationship Id="rId8" Type="http://schemas.openxmlformats.org/officeDocument/2006/relationships/tags" Target="../tags/tag484.xml"/><Relationship Id="rId7" Type="http://schemas.openxmlformats.org/officeDocument/2006/relationships/tags" Target="../tags/tag483.xml"/><Relationship Id="rId6" Type="http://schemas.openxmlformats.org/officeDocument/2006/relationships/tags" Target="../tags/tag482.xml"/><Relationship Id="rId5" Type="http://schemas.openxmlformats.org/officeDocument/2006/relationships/tags" Target="../tags/tag481.xml"/><Relationship Id="rId4" Type="http://schemas.openxmlformats.org/officeDocument/2006/relationships/tags" Target="../tags/tag480.xml"/><Relationship Id="rId3" Type="http://schemas.openxmlformats.org/officeDocument/2006/relationships/tags" Target="../tags/tag479.xml"/><Relationship Id="rId2" Type="http://schemas.openxmlformats.org/officeDocument/2006/relationships/tags" Target="../tags/tag478.xml"/><Relationship Id="rId17" Type="http://schemas.openxmlformats.org/officeDocument/2006/relationships/slideLayout" Target="../slideLayouts/slideLayout2.xml"/><Relationship Id="rId16" Type="http://schemas.openxmlformats.org/officeDocument/2006/relationships/themeOverride" Target="../theme/themeOverride19.xml"/><Relationship Id="rId15" Type="http://schemas.openxmlformats.org/officeDocument/2006/relationships/tags" Target="../tags/tag490.xml"/><Relationship Id="rId14" Type="http://schemas.openxmlformats.org/officeDocument/2006/relationships/image" Target="../media/image24.png"/><Relationship Id="rId13" Type="http://schemas.openxmlformats.org/officeDocument/2006/relationships/tags" Target="../tags/tag489.xml"/><Relationship Id="rId12" Type="http://schemas.openxmlformats.org/officeDocument/2006/relationships/tags" Target="../tags/tag488.xml"/><Relationship Id="rId11" Type="http://schemas.openxmlformats.org/officeDocument/2006/relationships/tags" Target="../tags/tag487.xml"/><Relationship Id="rId10" Type="http://schemas.openxmlformats.org/officeDocument/2006/relationships/tags" Target="../tags/tag486.xml"/><Relationship Id="rId1" Type="http://schemas.openxmlformats.org/officeDocument/2006/relationships/tags" Target="../tags/tag477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499.xml"/><Relationship Id="rId8" Type="http://schemas.openxmlformats.org/officeDocument/2006/relationships/tags" Target="../tags/tag498.xml"/><Relationship Id="rId7" Type="http://schemas.openxmlformats.org/officeDocument/2006/relationships/tags" Target="../tags/tag497.xml"/><Relationship Id="rId6" Type="http://schemas.openxmlformats.org/officeDocument/2006/relationships/tags" Target="../tags/tag496.xml"/><Relationship Id="rId5" Type="http://schemas.openxmlformats.org/officeDocument/2006/relationships/tags" Target="../tags/tag495.xml"/><Relationship Id="rId4" Type="http://schemas.openxmlformats.org/officeDocument/2006/relationships/tags" Target="../tags/tag494.xml"/><Relationship Id="rId3" Type="http://schemas.openxmlformats.org/officeDocument/2006/relationships/tags" Target="../tags/tag493.xml"/><Relationship Id="rId2" Type="http://schemas.openxmlformats.org/officeDocument/2006/relationships/tags" Target="../tags/tag492.xml"/><Relationship Id="rId19" Type="http://schemas.openxmlformats.org/officeDocument/2006/relationships/slideLayout" Target="../slideLayouts/slideLayout8.xml"/><Relationship Id="rId18" Type="http://schemas.openxmlformats.org/officeDocument/2006/relationships/themeOverride" Target="../theme/themeOverride20.xml"/><Relationship Id="rId17" Type="http://schemas.openxmlformats.org/officeDocument/2006/relationships/tags" Target="../tags/tag506.xml"/><Relationship Id="rId16" Type="http://schemas.openxmlformats.org/officeDocument/2006/relationships/tags" Target="../tags/tag505.xml"/><Relationship Id="rId15" Type="http://schemas.openxmlformats.org/officeDocument/2006/relationships/image" Target="../media/image24.png"/><Relationship Id="rId14" Type="http://schemas.openxmlformats.org/officeDocument/2006/relationships/tags" Target="../tags/tag504.xml"/><Relationship Id="rId13" Type="http://schemas.openxmlformats.org/officeDocument/2006/relationships/tags" Target="../tags/tag503.xml"/><Relationship Id="rId12" Type="http://schemas.openxmlformats.org/officeDocument/2006/relationships/tags" Target="../tags/tag502.xml"/><Relationship Id="rId11" Type="http://schemas.openxmlformats.org/officeDocument/2006/relationships/tags" Target="../tags/tag501.xml"/><Relationship Id="rId10" Type="http://schemas.openxmlformats.org/officeDocument/2006/relationships/tags" Target="../tags/tag500.xml"/><Relationship Id="rId1" Type="http://schemas.openxmlformats.org/officeDocument/2006/relationships/tags" Target="../tags/tag491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515.xml"/><Relationship Id="rId8" Type="http://schemas.openxmlformats.org/officeDocument/2006/relationships/tags" Target="../tags/tag514.xml"/><Relationship Id="rId7" Type="http://schemas.openxmlformats.org/officeDocument/2006/relationships/tags" Target="../tags/tag513.xml"/><Relationship Id="rId6" Type="http://schemas.openxmlformats.org/officeDocument/2006/relationships/tags" Target="../tags/tag512.xml"/><Relationship Id="rId5" Type="http://schemas.openxmlformats.org/officeDocument/2006/relationships/tags" Target="../tags/tag511.xml"/><Relationship Id="rId4" Type="http://schemas.openxmlformats.org/officeDocument/2006/relationships/tags" Target="../tags/tag510.xml"/><Relationship Id="rId3" Type="http://schemas.openxmlformats.org/officeDocument/2006/relationships/tags" Target="../tags/tag509.xml"/><Relationship Id="rId2" Type="http://schemas.openxmlformats.org/officeDocument/2006/relationships/tags" Target="../tags/tag508.xml"/><Relationship Id="rId18" Type="http://schemas.openxmlformats.org/officeDocument/2006/relationships/slideLayout" Target="../slideLayouts/slideLayout2.xml"/><Relationship Id="rId17" Type="http://schemas.openxmlformats.org/officeDocument/2006/relationships/themeOverride" Target="../theme/themeOverride21.xml"/><Relationship Id="rId16" Type="http://schemas.openxmlformats.org/officeDocument/2006/relationships/tags" Target="../tags/tag520.xml"/><Relationship Id="rId15" Type="http://schemas.openxmlformats.org/officeDocument/2006/relationships/image" Target="../media/image30.png"/><Relationship Id="rId14" Type="http://schemas.openxmlformats.org/officeDocument/2006/relationships/image" Target="../media/image24.png"/><Relationship Id="rId13" Type="http://schemas.openxmlformats.org/officeDocument/2006/relationships/tags" Target="../tags/tag519.xml"/><Relationship Id="rId12" Type="http://schemas.openxmlformats.org/officeDocument/2006/relationships/tags" Target="../tags/tag518.xml"/><Relationship Id="rId11" Type="http://schemas.openxmlformats.org/officeDocument/2006/relationships/tags" Target="../tags/tag517.xml"/><Relationship Id="rId10" Type="http://schemas.openxmlformats.org/officeDocument/2006/relationships/tags" Target="../tags/tag516.xml"/><Relationship Id="rId1" Type="http://schemas.openxmlformats.org/officeDocument/2006/relationships/tags" Target="../tags/tag507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529.xml"/><Relationship Id="rId8" Type="http://schemas.openxmlformats.org/officeDocument/2006/relationships/tags" Target="../tags/tag528.xml"/><Relationship Id="rId7" Type="http://schemas.openxmlformats.org/officeDocument/2006/relationships/tags" Target="../tags/tag527.xml"/><Relationship Id="rId6" Type="http://schemas.openxmlformats.org/officeDocument/2006/relationships/tags" Target="../tags/tag526.xml"/><Relationship Id="rId5" Type="http://schemas.openxmlformats.org/officeDocument/2006/relationships/tags" Target="../tags/tag525.xml"/><Relationship Id="rId4" Type="http://schemas.openxmlformats.org/officeDocument/2006/relationships/tags" Target="../tags/tag524.xml"/><Relationship Id="rId3" Type="http://schemas.openxmlformats.org/officeDocument/2006/relationships/tags" Target="../tags/tag523.xml"/><Relationship Id="rId21" Type="http://schemas.openxmlformats.org/officeDocument/2006/relationships/slideLayout" Target="../slideLayouts/slideLayout4.xml"/><Relationship Id="rId20" Type="http://schemas.openxmlformats.org/officeDocument/2006/relationships/tags" Target="../tags/tag540.xml"/><Relationship Id="rId2" Type="http://schemas.openxmlformats.org/officeDocument/2006/relationships/tags" Target="../tags/tag522.xml"/><Relationship Id="rId19" Type="http://schemas.openxmlformats.org/officeDocument/2006/relationships/tags" Target="../tags/tag539.xml"/><Relationship Id="rId18" Type="http://schemas.openxmlformats.org/officeDocument/2006/relationships/tags" Target="../tags/tag538.xml"/><Relationship Id="rId17" Type="http://schemas.openxmlformats.org/officeDocument/2006/relationships/tags" Target="../tags/tag537.xml"/><Relationship Id="rId16" Type="http://schemas.openxmlformats.org/officeDocument/2006/relationships/tags" Target="../tags/tag536.xml"/><Relationship Id="rId15" Type="http://schemas.openxmlformats.org/officeDocument/2006/relationships/tags" Target="../tags/tag535.xml"/><Relationship Id="rId14" Type="http://schemas.openxmlformats.org/officeDocument/2006/relationships/tags" Target="../tags/tag534.xml"/><Relationship Id="rId13" Type="http://schemas.openxmlformats.org/officeDocument/2006/relationships/tags" Target="../tags/tag533.xml"/><Relationship Id="rId12" Type="http://schemas.openxmlformats.org/officeDocument/2006/relationships/tags" Target="../tags/tag532.xml"/><Relationship Id="rId11" Type="http://schemas.openxmlformats.org/officeDocument/2006/relationships/tags" Target="../tags/tag531.xml"/><Relationship Id="rId10" Type="http://schemas.openxmlformats.org/officeDocument/2006/relationships/tags" Target="../tags/tag530.xml"/><Relationship Id="rId1" Type="http://schemas.openxmlformats.org/officeDocument/2006/relationships/tags" Target="../tags/tag521.xml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22.xml"/><Relationship Id="rId4" Type="http://schemas.openxmlformats.org/officeDocument/2006/relationships/image" Target="../media/image31.jpe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548.xml"/><Relationship Id="rId8" Type="http://schemas.openxmlformats.org/officeDocument/2006/relationships/tags" Target="../tags/tag547.xml"/><Relationship Id="rId7" Type="http://schemas.openxmlformats.org/officeDocument/2006/relationships/tags" Target="../tags/tag546.xml"/><Relationship Id="rId6" Type="http://schemas.openxmlformats.org/officeDocument/2006/relationships/tags" Target="../tags/tag545.xml"/><Relationship Id="rId5" Type="http://schemas.openxmlformats.org/officeDocument/2006/relationships/tags" Target="../tags/tag544.xml"/><Relationship Id="rId4" Type="http://schemas.openxmlformats.org/officeDocument/2006/relationships/tags" Target="../tags/tag543.xml"/><Relationship Id="rId3" Type="http://schemas.openxmlformats.org/officeDocument/2006/relationships/tags" Target="../tags/tag542.xml"/><Relationship Id="rId2" Type="http://schemas.openxmlformats.org/officeDocument/2006/relationships/tags" Target="../tags/tag541.xml"/><Relationship Id="rId16" Type="http://schemas.openxmlformats.org/officeDocument/2006/relationships/notesSlide" Target="../notesSlides/notesSlide17.xml"/><Relationship Id="rId15" Type="http://schemas.openxmlformats.org/officeDocument/2006/relationships/slideLayout" Target="../slideLayouts/slideLayout8.xml"/><Relationship Id="rId14" Type="http://schemas.openxmlformats.org/officeDocument/2006/relationships/themeOverride" Target="../theme/themeOverride23.xml"/><Relationship Id="rId13" Type="http://schemas.openxmlformats.org/officeDocument/2006/relationships/tags" Target="../tags/tag552.xml"/><Relationship Id="rId12" Type="http://schemas.openxmlformats.org/officeDocument/2006/relationships/tags" Target="../tags/tag551.xml"/><Relationship Id="rId11" Type="http://schemas.openxmlformats.org/officeDocument/2006/relationships/tags" Target="../tags/tag550.xml"/><Relationship Id="rId10" Type="http://schemas.openxmlformats.org/officeDocument/2006/relationships/tags" Target="../tags/tag549.xml"/><Relationship Id="rId1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560.xml"/><Relationship Id="rId8" Type="http://schemas.openxmlformats.org/officeDocument/2006/relationships/tags" Target="../tags/tag559.xml"/><Relationship Id="rId7" Type="http://schemas.openxmlformats.org/officeDocument/2006/relationships/tags" Target="../tags/tag558.xml"/><Relationship Id="rId6" Type="http://schemas.openxmlformats.org/officeDocument/2006/relationships/tags" Target="../tags/tag557.xml"/><Relationship Id="rId5" Type="http://schemas.openxmlformats.org/officeDocument/2006/relationships/tags" Target="../tags/tag556.xml"/><Relationship Id="rId4" Type="http://schemas.openxmlformats.org/officeDocument/2006/relationships/tags" Target="../tags/tag555.xml"/><Relationship Id="rId3" Type="http://schemas.openxmlformats.org/officeDocument/2006/relationships/tags" Target="../tags/tag554.xml"/><Relationship Id="rId26" Type="http://schemas.openxmlformats.org/officeDocument/2006/relationships/notesSlide" Target="../notesSlides/notesSlide18.xml"/><Relationship Id="rId25" Type="http://schemas.openxmlformats.org/officeDocument/2006/relationships/slideLayout" Target="../slideLayouts/slideLayout2.xml"/><Relationship Id="rId24" Type="http://schemas.openxmlformats.org/officeDocument/2006/relationships/themeOverride" Target="../theme/themeOverride24.xml"/><Relationship Id="rId23" Type="http://schemas.openxmlformats.org/officeDocument/2006/relationships/tags" Target="../tags/tag574.xml"/><Relationship Id="rId22" Type="http://schemas.openxmlformats.org/officeDocument/2006/relationships/tags" Target="../tags/tag573.xml"/><Relationship Id="rId21" Type="http://schemas.openxmlformats.org/officeDocument/2006/relationships/tags" Target="../tags/tag572.xml"/><Relationship Id="rId20" Type="http://schemas.openxmlformats.org/officeDocument/2006/relationships/tags" Target="../tags/tag571.xml"/><Relationship Id="rId2" Type="http://schemas.openxmlformats.org/officeDocument/2006/relationships/tags" Target="../tags/tag553.xml"/><Relationship Id="rId19" Type="http://schemas.openxmlformats.org/officeDocument/2006/relationships/tags" Target="../tags/tag570.xml"/><Relationship Id="rId18" Type="http://schemas.openxmlformats.org/officeDocument/2006/relationships/tags" Target="../tags/tag569.xml"/><Relationship Id="rId17" Type="http://schemas.openxmlformats.org/officeDocument/2006/relationships/tags" Target="../tags/tag568.xml"/><Relationship Id="rId16" Type="http://schemas.openxmlformats.org/officeDocument/2006/relationships/tags" Target="../tags/tag567.xml"/><Relationship Id="rId15" Type="http://schemas.openxmlformats.org/officeDocument/2006/relationships/tags" Target="../tags/tag566.xml"/><Relationship Id="rId14" Type="http://schemas.openxmlformats.org/officeDocument/2006/relationships/tags" Target="../tags/tag565.xml"/><Relationship Id="rId13" Type="http://schemas.openxmlformats.org/officeDocument/2006/relationships/tags" Target="../tags/tag564.xml"/><Relationship Id="rId12" Type="http://schemas.openxmlformats.org/officeDocument/2006/relationships/tags" Target="../tags/tag563.xml"/><Relationship Id="rId11" Type="http://schemas.openxmlformats.org/officeDocument/2006/relationships/tags" Target="../tags/tag562.xml"/><Relationship Id="rId10" Type="http://schemas.openxmlformats.org/officeDocument/2006/relationships/tags" Target="../tags/tag561.xml"/><Relationship Id="rId1" Type="http://schemas.openxmlformats.org/officeDocument/2006/relationships/image" Target="../media/image32.GI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Relationship Id="rId3" Type="http://schemas.openxmlformats.org/officeDocument/2006/relationships/themeOverride" Target="../theme/themeOverride3.xml"/><Relationship Id="rId2" Type="http://schemas.openxmlformats.org/officeDocument/2006/relationships/image" Target="../media/image15.png"/><Relationship Id="rId1" Type="http://schemas.openxmlformats.org/officeDocument/2006/relationships/tags" Target="../tags/tag265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582.xml"/><Relationship Id="rId8" Type="http://schemas.openxmlformats.org/officeDocument/2006/relationships/tags" Target="../tags/tag581.xml"/><Relationship Id="rId7" Type="http://schemas.openxmlformats.org/officeDocument/2006/relationships/tags" Target="../tags/tag580.xml"/><Relationship Id="rId6" Type="http://schemas.openxmlformats.org/officeDocument/2006/relationships/tags" Target="../tags/tag579.xml"/><Relationship Id="rId5" Type="http://schemas.openxmlformats.org/officeDocument/2006/relationships/tags" Target="../tags/tag578.xml"/><Relationship Id="rId4" Type="http://schemas.openxmlformats.org/officeDocument/2006/relationships/tags" Target="../tags/tag577.xml"/><Relationship Id="rId3" Type="http://schemas.openxmlformats.org/officeDocument/2006/relationships/tags" Target="../tags/tag576.xml"/><Relationship Id="rId20" Type="http://schemas.openxmlformats.org/officeDocument/2006/relationships/notesSlide" Target="../notesSlides/notesSlide19.xml"/><Relationship Id="rId2" Type="http://schemas.openxmlformats.org/officeDocument/2006/relationships/tags" Target="../tags/tag575.xml"/><Relationship Id="rId19" Type="http://schemas.openxmlformats.org/officeDocument/2006/relationships/slideLayout" Target="../slideLayouts/slideLayout8.xml"/><Relationship Id="rId18" Type="http://schemas.openxmlformats.org/officeDocument/2006/relationships/themeOverride" Target="../theme/themeOverride25.xml"/><Relationship Id="rId17" Type="http://schemas.openxmlformats.org/officeDocument/2006/relationships/image" Target="../media/image36.png"/><Relationship Id="rId16" Type="http://schemas.openxmlformats.org/officeDocument/2006/relationships/image" Target="../media/image35.png"/><Relationship Id="rId15" Type="http://schemas.openxmlformats.org/officeDocument/2006/relationships/image" Target="../media/image34.png"/><Relationship Id="rId14" Type="http://schemas.openxmlformats.org/officeDocument/2006/relationships/image" Target="../media/image33.png"/><Relationship Id="rId13" Type="http://schemas.openxmlformats.org/officeDocument/2006/relationships/tags" Target="../tags/tag586.xml"/><Relationship Id="rId12" Type="http://schemas.openxmlformats.org/officeDocument/2006/relationships/tags" Target="../tags/tag585.xml"/><Relationship Id="rId11" Type="http://schemas.openxmlformats.org/officeDocument/2006/relationships/tags" Target="../tags/tag584.xml"/><Relationship Id="rId10" Type="http://schemas.openxmlformats.org/officeDocument/2006/relationships/tags" Target="../tags/tag583.xml"/><Relationship Id="rId1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595.xml"/><Relationship Id="rId8" Type="http://schemas.openxmlformats.org/officeDocument/2006/relationships/tags" Target="../tags/tag594.xml"/><Relationship Id="rId7" Type="http://schemas.openxmlformats.org/officeDocument/2006/relationships/tags" Target="../tags/tag593.xml"/><Relationship Id="rId6" Type="http://schemas.openxmlformats.org/officeDocument/2006/relationships/tags" Target="../tags/tag592.xml"/><Relationship Id="rId5" Type="http://schemas.openxmlformats.org/officeDocument/2006/relationships/tags" Target="../tags/tag591.xml"/><Relationship Id="rId4" Type="http://schemas.openxmlformats.org/officeDocument/2006/relationships/tags" Target="../tags/tag590.xml"/><Relationship Id="rId3" Type="http://schemas.openxmlformats.org/officeDocument/2006/relationships/tags" Target="../tags/tag589.xml"/><Relationship Id="rId2" Type="http://schemas.openxmlformats.org/officeDocument/2006/relationships/tags" Target="../tags/tag588.xml"/><Relationship Id="rId18" Type="http://schemas.openxmlformats.org/officeDocument/2006/relationships/notesSlide" Target="../notesSlides/notesSlide20.xml"/><Relationship Id="rId17" Type="http://schemas.openxmlformats.org/officeDocument/2006/relationships/slideLayout" Target="../slideLayouts/slideLayout2.xml"/><Relationship Id="rId16" Type="http://schemas.openxmlformats.org/officeDocument/2006/relationships/themeOverride" Target="../theme/themeOverride26.xml"/><Relationship Id="rId15" Type="http://schemas.openxmlformats.org/officeDocument/2006/relationships/image" Target="../media/image24.png"/><Relationship Id="rId14" Type="http://schemas.openxmlformats.org/officeDocument/2006/relationships/image" Target="../media/image38.png"/><Relationship Id="rId13" Type="http://schemas.openxmlformats.org/officeDocument/2006/relationships/image" Target="../media/image37.png"/><Relationship Id="rId12" Type="http://schemas.openxmlformats.org/officeDocument/2006/relationships/tags" Target="../tags/tag598.xml"/><Relationship Id="rId11" Type="http://schemas.openxmlformats.org/officeDocument/2006/relationships/tags" Target="../tags/tag597.xml"/><Relationship Id="rId10" Type="http://schemas.openxmlformats.org/officeDocument/2006/relationships/tags" Target="../tags/tag596.xml"/><Relationship Id="rId1" Type="http://schemas.openxmlformats.org/officeDocument/2006/relationships/tags" Target="../tags/tag587.xml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1.xml"/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27.xml"/><Relationship Id="rId4" Type="http://schemas.openxmlformats.org/officeDocument/2006/relationships/tags" Target="../tags/tag599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3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2.xml"/><Relationship Id="rId6" Type="http://schemas.openxmlformats.org/officeDocument/2006/relationships/slideLayout" Target="../slideLayouts/slideLayout4.xml"/><Relationship Id="rId5" Type="http://schemas.openxmlformats.org/officeDocument/2006/relationships/themeOverride" Target="../theme/themeOverride28.xml"/><Relationship Id="rId4" Type="http://schemas.openxmlformats.org/officeDocument/2006/relationships/tags" Target="../tags/tag602.xml"/><Relationship Id="rId3" Type="http://schemas.openxmlformats.org/officeDocument/2006/relationships/image" Target="../media/image22.png"/><Relationship Id="rId2" Type="http://schemas.openxmlformats.org/officeDocument/2006/relationships/tags" Target="../tags/tag601.xml"/><Relationship Id="rId1" Type="http://schemas.openxmlformats.org/officeDocument/2006/relationships/tags" Target="../tags/tag600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610.xml"/><Relationship Id="rId8" Type="http://schemas.openxmlformats.org/officeDocument/2006/relationships/tags" Target="../tags/tag609.xml"/><Relationship Id="rId7" Type="http://schemas.openxmlformats.org/officeDocument/2006/relationships/tags" Target="../tags/tag608.xml"/><Relationship Id="rId6" Type="http://schemas.openxmlformats.org/officeDocument/2006/relationships/tags" Target="../tags/tag607.xml"/><Relationship Id="rId5" Type="http://schemas.openxmlformats.org/officeDocument/2006/relationships/tags" Target="../tags/tag606.xml"/><Relationship Id="rId4" Type="http://schemas.openxmlformats.org/officeDocument/2006/relationships/tags" Target="../tags/tag605.xml"/><Relationship Id="rId3" Type="http://schemas.openxmlformats.org/officeDocument/2006/relationships/image" Target="../media/image23.png"/><Relationship Id="rId2" Type="http://schemas.openxmlformats.org/officeDocument/2006/relationships/tags" Target="../tags/tag604.xml"/><Relationship Id="rId16" Type="http://schemas.openxmlformats.org/officeDocument/2006/relationships/notesSlide" Target="../notesSlides/notesSlide23.xml"/><Relationship Id="rId15" Type="http://schemas.openxmlformats.org/officeDocument/2006/relationships/slideLayout" Target="../slideLayouts/slideLayout2.xml"/><Relationship Id="rId14" Type="http://schemas.openxmlformats.org/officeDocument/2006/relationships/themeOverride" Target="../theme/themeOverride29.xml"/><Relationship Id="rId13" Type="http://schemas.openxmlformats.org/officeDocument/2006/relationships/tags" Target="../tags/tag614.xml"/><Relationship Id="rId12" Type="http://schemas.openxmlformats.org/officeDocument/2006/relationships/tags" Target="../tags/tag613.xml"/><Relationship Id="rId11" Type="http://schemas.openxmlformats.org/officeDocument/2006/relationships/tags" Target="../tags/tag612.xml"/><Relationship Id="rId10" Type="http://schemas.openxmlformats.org/officeDocument/2006/relationships/tags" Target="../tags/tag611.xml"/><Relationship Id="rId1" Type="http://schemas.openxmlformats.org/officeDocument/2006/relationships/tags" Target="../tags/tag603.xml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8.xml"/><Relationship Id="rId4" Type="http://schemas.openxmlformats.org/officeDocument/2006/relationships/themeOverride" Target="../theme/themeOverride30.xml"/><Relationship Id="rId3" Type="http://schemas.openxmlformats.org/officeDocument/2006/relationships/image" Target="../media/image27.png"/><Relationship Id="rId2" Type="http://schemas.openxmlformats.org/officeDocument/2006/relationships/image" Target="../media/image39.GIF"/><Relationship Id="rId1" Type="http://schemas.openxmlformats.org/officeDocument/2006/relationships/image" Target="../media/image24.png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8.xml"/><Relationship Id="rId3" Type="http://schemas.openxmlformats.org/officeDocument/2006/relationships/themeOverride" Target="../theme/themeOverride31.xml"/><Relationship Id="rId2" Type="http://schemas.openxmlformats.org/officeDocument/2006/relationships/image" Target="../media/image32.GIF"/><Relationship Id="rId1" Type="http://schemas.openxmlformats.org/officeDocument/2006/relationships/image" Target="../media/image24.png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32.xml"/><Relationship Id="rId2" Type="http://schemas.openxmlformats.org/officeDocument/2006/relationships/image" Target="../media/image28.png"/><Relationship Id="rId1" Type="http://schemas.openxmlformats.org/officeDocument/2006/relationships/image" Target="../media/image24.png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33.xml"/><Relationship Id="rId2" Type="http://schemas.openxmlformats.org/officeDocument/2006/relationships/image" Target="../media/image28.png"/><Relationship Id="rId1" Type="http://schemas.openxmlformats.org/officeDocument/2006/relationships/image" Target="../media/image24.png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tags" Target="../tags/tag623.xml"/><Relationship Id="rId8" Type="http://schemas.openxmlformats.org/officeDocument/2006/relationships/tags" Target="../tags/tag622.xml"/><Relationship Id="rId7" Type="http://schemas.openxmlformats.org/officeDocument/2006/relationships/tags" Target="../tags/tag621.xml"/><Relationship Id="rId6" Type="http://schemas.openxmlformats.org/officeDocument/2006/relationships/tags" Target="../tags/tag620.xml"/><Relationship Id="rId5" Type="http://schemas.openxmlformats.org/officeDocument/2006/relationships/tags" Target="../tags/tag619.xml"/><Relationship Id="rId4" Type="http://schemas.openxmlformats.org/officeDocument/2006/relationships/tags" Target="../tags/tag618.xml"/><Relationship Id="rId3" Type="http://schemas.openxmlformats.org/officeDocument/2006/relationships/tags" Target="../tags/tag617.xml"/><Relationship Id="rId21" Type="http://schemas.openxmlformats.org/officeDocument/2006/relationships/slideLayout" Target="../slideLayouts/slideLayout8.xml"/><Relationship Id="rId20" Type="http://schemas.openxmlformats.org/officeDocument/2006/relationships/themeOverride" Target="../theme/themeOverride34.xml"/><Relationship Id="rId2" Type="http://schemas.openxmlformats.org/officeDocument/2006/relationships/tags" Target="../tags/tag616.xml"/><Relationship Id="rId19" Type="http://schemas.openxmlformats.org/officeDocument/2006/relationships/tags" Target="../tags/tag630.xml"/><Relationship Id="rId18" Type="http://schemas.openxmlformats.org/officeDocument/2006/relationships/tags" Target="../tags/tag629.xml"/><Relationship Id="rId17" Type="http://schemas.openxmlformats.org/officeDocument/2006/relationships/image" Target="../media/image28.png"/><Relationship Id="rId16" Type="http://schemas.openxmlformats.org/officeDocument/2006/relationships/image" Target="../media/image27.png"/><Relationship Id="rId15" Type="http://schemas.openxmlformats.org/officeDocument/2006/relationships/image" Target="../media/image24.png"/><Relationship Id="rId14" Type="http://schemas.openxmlformats.org/officeDocument/2006/relationships/tags" Target="../tags/tag628.xml"/><Relationship Id="rId13" Type="http://schemas.openxmlformats.org/officeDocument/2006/relationships/tags" Target="../tags/tag627.xml"/><Relationship Id="rId12" Type="http://schemas.openxmlformats.org/officeDocument/2006/relationships/tags" Target="../tags/tag626.xml"/><Relationship Id="rId11" Type="http://schemas.openxmlformats.org/officeDocument/2006/relationships/tags" Target="../tags/tag625.xml"/><Relationship Id="rId10" Type="http://schemas.openxmlformats.org/officeDocument/2006/relationships/tags" Target="../tags/tag624.xml"/><Relationship Id="rId1" Type="http://schemas.openxmlformats.org/officeDocument/2006/relationships/tags" Target="../tags/tag615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73.xml"/><Relationship Id="rId8" Type="http://schemas.openxmlformats.org/officeDocument/2006/relationships/tags" Target="../tags/tag272.xml"/><Relationship Id="rId7" Type="http://schemas.openxmlformats.org/officeDocument/2006/relationships/tags" Target="../tags/tag271.xml"/><Relationship Id="rId6" Type="http://schemas.openxmlformats.org/officeDocument/2006/relationships/tags" Target="../tags/tag270.xml"/><Relationship Id="rId5" Type="http://schemas.openxmlformats.org/officeDocument/2006/relationships/tags" Target="../tags/tag269.xml"/><Relationship Id="rId4" Type="http://schemas.openxmlformats.org/officeDocument/2006/relationships/tags" Target="../tags/tag268.xml"/><Relationship Id="rId3" Type="http://schemas.openxmlformats.org/officeDocument/2006/relationships/tags" Target="../tags/tag267.xml"/><Relationship Id="rId2" Type="http://schemas.openxmlformats.org/officeDocument/2006/relationships/image" Target="../media/image16.png"/><Relationship Id="rId16" Type="http://schemas.openxmlformats.org/officeDocument/2006/relationships/notesSlide" Target="../notesSlides/notesSlide4.xml"/><Relationship Id="rId15" Type="http://schemas.openxmlformats.org/officeDocument/2006/relationships/slideLayout" Target="../slideLayouts/slideLayout8.xml"/><Relationship Id="rId14" Type="http://schemas.openxmlformats.org/officeDocument/2006/relationships/themeOverride" Target="../theme/themeOverride4.xml"/><Relationship Id="rId13" Type="http://schemas.openxmlformats.org/officeDocument/2006/relationships/image" Target="../media/image17.png"/><Relationship Id="rId12" Type="http://schemas.openxmlformats.org/officeDocument/2006/relationships/tags" Target="../tags/tag276.xml"/><Relationship Id="rId11" Type="http://schemas.openxmlformats.org/officeDocument/2006/relationships/tags" Target="../tags/tag275.xml"/><Relationship Id="rId10" Type="http://schemas.openxmlformats.org/officeDocument/2006/relationships/tags" Target="../tags/tag274.xml"/><Relationship Id="rId1" Type="http://schemas.openxmlformats.org/officeDocument/2006/relationships/tags" Target="../tags/tag266.xml"/></Relationships>
</file>

<file path=ppt/slides/_rels/slide4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8.xml"/><Relationship Id="rId6" Type="http://schemas.openxmlformats.org/officeDocument/2006/relationships/slideLayout" Target="../slideLayouts/slideLayout8.xml"/><Relationship Id="rId5" Type="http://schemas.openxmlformats.org/officeDocument/2006/relationships/themeOverride" Target="../theme/themeOverride35.xml"/><Relationship Id="rId4" Type="http://schemas.openxmlformats.org/officeDocument/2006/relationships/image" Target="../media/image40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4.png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tags" Target="../tags/tag636.xml"/><Relationship Id="rId8" Type="http://schemas.openxmlformats.org/officeDocument/2006/relationships/image" Target="../media/image41.png"/><Relationship Id="rId7" Type="http://schemas.openxmlformats.org/officeDocument/2006/relationships/image" Target="../media/image24.png"/><Relationship Id="rId6" Type="http://schemas.openxmlformats.org/officeDocument/2006/relationships/tags" Target="../tags/tag635.xml"/><Relationship Id="rId5" Type="http://schemas.openxmlformats.org/officeDocument/2006/relationships/tags" Target="../tags/tag634.xml"/><Relationship Id="rId4" Type="http://schemas.openxmlformats.org/officeDocument/2006/relationships/tags" Target="../tags/tag633.xml"/><Relationship Id="rId3" Type="http://schemas.openxmlformats.org/officeDocument/2006/relationships/tags" Target="../tags/tag632.xml"/><Relationship Id="rId2" Type="http://schemas.openxmlformats.org/officeDocument/2006/relationships/tags" Target="../tags/tag631.xml"/><Relationship Id="rId11" Type="http://schemas.openxmlformats.org/officeDocument/2006/relationships/slideLayout" Target="../slideLayouts/slideLayout2.xml"/><Relationship Id="rId10" Type="http://schemas.openxmlformats.org/officeDocument/2006/relationships/themeOverride" Target="../theme/themeOverride36.xml"/><Relationship Id="rId1" Type="http://schemas.openxmlformats.org/officeDocument/2006/relationships/image" Target="../media/image40.pn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37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85.xml"/><Relationship Id="rId8" Type="http://schemas.openxmlformats.org/officeDocument/2006/relationships/tags" Target="../tags/tag284.xml"/><Relationship Id="rId7" Type="http://schemas.openxmlformats.org/officeDocument/2006/relationships/tags" Target="../tags/tag283.xml"/><Relationship Id="rId6" Type="http://schemas.openxmlformats.org/officeDocument/2006/relationships/tags" Target="../tags/tag282.xml"/><Relationship Id="rId5" Type="http://schemas.openxmlformats.org/officeDocument/2006/relationships/tags" Target="../tags/tag281.xml"/><Relationship Id="rId4" Type="http://schemas.openxmlformats.org/officeDocument/2006/relationships/tags" Target="../tags/tag280.xml"/><Relationship Id="rId3" Type="http://schemas.openxmlformats.org/officeDocument/2006/relationships/tags" Target="../tags/tag279.xml"/><Relationship Id="rId2" Type="http://schemas.openxmlformats.org/officeDocument/2006/relationships/tags" Target="../tags/tag278.xml"/><Relationship Id="rId16" Type="http://schemas.openxmlformats.org/officeDocument/2006/relationships/notesSlide" Target="../notesSlides/notesSlide5.xml"/><Relationship Id="rId15" Type="http://schemas.openxmlformats.org/officeDocument/2006/relationships/slideLayout" Target="../slideLayouts/slideLayout2.xml"/><Relationship Id="rId14" Type="http://schemas.openxmlformats.org/officeDocument/2006/relationships/themeOverride" Target="../theme/themeOverride5.xml"/><Relationship Id="rId13" Type="http://schemas.openxmlformats.org/officeDocument/2006/relationships/tags" Target="../tags/tag289.xml"/><Relationship Id="rId12" Type="http://schemas.openxmlformats.org/officeDocument/2006/relationships/tags" Target="../tags/tag288.xml"/><Relationship Id="rId11" Type="http://schemas.openxmlformats.org/officeDocument/2006/relationships/tags" Target="../tags/tag287.xml"/><Relationship Id="rId10" Type="http://schemas.openxmlformats.org/officeDocument/2006/relationships/tags" Target="../tags/tag286.xml"/><Relationship Id="rId1" Type="http://schemas.openxmlformats.org/officeDocument/2006/relationships/tags" Target="../tags/tag277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98.xml"/><Relationship Id="rId8" Type="http://schemas.openxmlformats.org/officeDocument/2006/relationships/tags" Target="../tags/tag297.xml"/><Relationship Id="rId7" Type="http://schemas.openxmlformats.org/officeDocument/2006/relationships/tags" Target="../tags/tag296.xml"/><Relationship Id="rId6" Type="http://schemas.openxmlformats.org/officeDocument/2006/relationships/tags" Target="../tags/tag295.xml"/><Relationship Id="rId5" Type="http://schemas.openxmlformats.org/officeDocument/2006/relationships/tags" Target="../tags/tag294.xml"/><Relationship Id="rId4" Type="http://schemas.openxmlformats.org/officeDocument/2006/relationships/tags" Target="../tags/tag293.xml"/><Relationship Id="rId3" Type="http://schemas.openxmlformats.org/officeDocument/2006/relationships/tags" Target="../tags/tag292.xml"/><Relationship Id="rId2" Type="http://schemas.openxmlformats.org/officeDocument/2006/relationships/tags" Target="../tags/tag291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300.xml"/><Relationship Id="rId11" Type="http://schemas.openxmlformats.org/officeDocument/2006/relationships/tags" Target="../tags/tag299.xml"/><Relationship Id="rId10" Type="http://schemas.openxmlformats.org/officeDocument/2006/relationships/image" Target="../media/image18.png"/><Relationship Id="rId1" Type="http://schemas.openxmlformats.org/officeDocument/2006/relationships/tags" Target="../tags/tag290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6.xml"/><Relationship Id="rId4" Type="http://schemas.openxmlformats.org/officeDocument/2006/relationships/tags" Target="../tags/tag30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4.xml"/><Relationship Id="rId5" Type="http://schemas.openxmlformats.org/officeDocument/2006/relationships/themeOverride" Target="../theme/themeOverride7.xml"/><Relationship Id="rId4" Type="http://schemas.openxmlformats.org/officeDocument/2006/relationships/tags" Target="../tags/tag304.xml"/><Relationship Id="rId3" Type="http://schemas.openxmlformats.org/officeDocument/2006/relationships/image" Target="../media/image22.png"/><Relationship Id="rId2" Type="http://schemas.openxmlformats.org/officeDocument/2006/relationships/tags" Target="../tags/tag303.xml"/><Relationship Id="rId1" Type="http://schemas.openxmlformats.org/officeDocument/2006/relationships/tags" Target="../tags/tag302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12.xml"/><Relationship Id="rId8" Type="http://schemas.openxmlformats.org/officeDocument/2006/relationships/tags" Target="../tags/tag311.xml"/><Relationship Id="rId7" Type="http://schemas.openxmlformats.org/officeDocument/2006/relationships/tags" Target="../tags/tag310.xml"/><Relationship Id="rId6" Type="http://schemas.openxmlformats.org/officeDocument/2006/relationships/tags" Target="../tags/tag309.xml"/><Relationship Id="rId5" Type="http://schemas.openxmlformats.org/officeDocument/2006/relationships/tags" Target="../tags/tag308.xml"/><Relationship Id="rId4" Type="http://schemas.openxmlformats.org/officeDocument/2006/relationships/tags" Target="../tags/tag307.xml"/><Relationship Id="rId3" Type="http://schemas.openxmlformats.org/officeDocument/2006/relationships/image" Target="../media/image23.png"/><Relationship Id="rId2" Type="http://schemas.openxmlformats.org/officeDocument/2006/relationships/tags" Target="../tags/tag306.xml"/><Relationship Id="rId13" Type="http://schemas.openxmlformats.org/officeDocument/2006/relationships/notesSlide" Target="../notesSlides/notesSlide8.xml"/><Relationship Id="rId12" Type="http://schemas.openxmlformats.org/officeDocument/2006/relationships/slideLayout" Target="../slideLayouts/slideLayout2.xml"/><Relationship Id="rId11" Type="http://schemas.openxmlformats.org/officeDocument/2006/relationships/themeOverride" Target="../theme/themeOverride8.xml"/><Relationship Id="rId10" Type="http://schemas.openxmlformats.org/officeDocument/2006/relationships/tags" Target="../tags/tag313.xml"/><Relationship Id="rId1" Type="http://schemas.openxmlformats.org/officeDocument/2006/relationships/tags" Target="../tags/tag30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277588" y="3854128"/>
            <a:ext cx="5636825" cy="398780"/>
            <a:chOff x="3791744" y="3224208"/>
            <a:chExt cx="5149212" cy="398780"/>
          </a:xfrm>
        </p:grpSpPr>
        <p:cxnSp>
          <p:nvCxnSpPr>
            <p:cNvPr id="6" name="直接连接符 5"/>
            <p:cNvCxnSpPr/>
            <p:nvPr>
              <p:custDataLst>
                <p:tags r:id="rId1"/>
              </p:custDataLst>
            </p:nvPr>
          </p:nvCxnSpPr>
          <p:spPr bwMode="auto">
            <a:xfrm>
              <a:off x="3791744" y="3463925"/>
              <a:ext cx="1050333" cy="0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rgbClr val="ED796F"/>
              </a:solidFill>
              <a:prstDash val="solid"/>
              <a:round/>
              <a:headEnd type="none" w="med" len="med"/>
              <a:tailEnd type="oval" w="med" len="med"/>
            </a:ln>
            <a:effectLst/>
          </p:spPr>
        </p:cxnSp>
        <p:cxnSp>
          <p:nvCxnSpPr>
            <p:cNvPr id="7" name="直接连接符 6"/>
            <p:cNvCxnSpPr/>
            <p:nvPr>
              <p:custDataLst>
                <p:tags r:id="rId2"/>
              </p:custDataLst>
            </p:nvPr>
          </p:nvCxnSpPr>
          <p:spPr bwMode="auto">
            <a:xfrm flipH="1">
              <a:off x="7890623" y="3438525"/>
              <a:ext cx="1050333" cy="0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rgbClr val="ED796F"/>
              </a:solidFill>
              <a:prstDash val="solid"/>
              <a:round/>
              <a:headEnd type="none" w="med" len="med"/>
              <a:tailEnd type="oval" w="med" len="med"/>
            </a:ln>
            <a:effectLst/>
          </p:spPr>
        </p:cxnSp>
        <p:sp>
          <p:nvSpPr>
            <p:cNvPr id="8" name="文本框 7"/>
            <p:cNvSpPr txBox="1"/>
            <p:nvPr>
              <p:custDataLst>
                <p:tags r:id="rId3"/>
              </p:custDataLst>
            </p:nvPr>
          </p:nvSpPr>
          <p:spPr>
            <a:xfrm>
              <a:off x="4869198" y="3224208"/>
              <a:ext cx="2994303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spc="600" dirty="0">
                  <a:solidFill>
                    <a:schemeClr val="dk1"/>
                  </a:solidFill>
                  <a:latin typeface="Arial" panose="020B0604020202020204" pitchFamily="34" charset="0"/>
                  <a:ea typeface="汉仪旗黑-55简" panose="00020600040101010101" charset="-122"/>
                  <a:cs typeface="+mn-ea"/>
                  <a:sym typeface="+mn-lt"/>
                </a:rPr>
                <a:t>小学教育专业</a:t>
              </a:r>
              <a:endParaRPr lang="zh-CN" altLang="en-US" sz="2000" spc="600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604175" y="4652504"/>
            <a:ext cx="3084583" cy="431349"/>
            <a:chOff x="4683312" y="1325555"/>
            <a:chExt cx="3084583" cy="431349"/>
          </a:xfrm>
        </p:grpSpPr>
        <p:sp>
          <p:nvSpPr>
            <p:cNvPr id="11" name="矩形: 圆角 10"/>
            <p:cNvSpPr/>
            <p:nvPr/>
          </p:nvSpPr>
          <p:spPr bwMode="auto">
            <a:xfrm>
              <a:off x="4708960" y="1325555"/>
              <a:ext cx="3058935" cy="431349"/>
            </a:xfrm>
            <a:prstGeom prst="roundRect">
              <a:avLst>
                <a:gd name="adj" fmla="val 50000"/>
              </a:avLst>
            </a:prstGeom>
            <a:solidFill>
              <a:srgbClr val="ED796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黑体" panose="02010609060101010101" charset="-122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rgbClr val="ED796F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>
              <p:custDataLst>
                <p:tags r:id="rId4"/>
              </p:custDataLst>
            </p:nvPr>
          </p:nvSpPr>
          <p:spPr>
            <a:xfrm>
              <a:off x="4683312" y="1336202"/>
              <a:ext cx="298365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dk1"/>
                  </a:solidFill>
                  <a:latin typeface="Arial" panose="020B0604020202020204" pitchFamily="34" charset="0"/>
                  <a:ea typeface="汉仪旗黑-55简" panose="00020600040101010101" charset="-122"/>
                  <a:cs typeface="+mn-ea"/>
                  <a:sym typeface="+mn-lt"/>
                </a:rPr>
                <a:t>北京出版社</a:t>
              </a:r>
              <a:endParaRPr lang="zh-CN" altLang="en-US" sz="2000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+mn-ea"/>
                <a:sym typeface="+mn-lt"/>
              </a:endParaRPr>
            </a:p>
          </p:txBody>
        </p:sp>
      </p:grpSp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1769338" y="2100144"/>
            <a:ext cx="8653325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宋体" panose="02010600030101010101" pitchFamily="2" charset="-122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9400" kern="0" spc="-300" dirty="0">
                <a:ln w="38100">
                  <a:solidFill>
                    <a:srgbClr val="ED796F"/>
                  </a:solidFill>
                </a:ln>
                <a:solidFill>
                  <a:schemeClr val="accent1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心理学</a:t>
            </a:r>
            <a:endParaRPr kumimoji="0" lang="zh-CN" altLang="en-US" sz="9400" kern="0" spc="-300" dirty="0">
              <a:ln w="38100">
                <a:solidFill>
                  <a:srgbClr val="ED796F"/>
                </a:solidFill>
              </a:ln>
              <a:solidFill>
                <a:schemeClr val="accent1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561715" y="1042670"/>
            <a:ext cx="5085715" cy="711200"/>
            <a:chOff x="5609" y="1642"/>
            <a:chExt cx="8009" cy="1120"/>
          </a:xfrm>
        </p:grpSpPr>
        <p:sp>
          <p:nvSpPr>
            <p:cNvPr id="2" name="矩形 1"/>
            <p:cNvSpPr/>
            <p:nvPr>
              <p:custDataLst>
                <p:tags r:id="rId5"/>
              </p:custDataLst>
            </p:nvPr>
          </p:nvSpPr>
          <p:spPr>
            <a:xfrm>
              <a:off x="7092" y="1766"/>
              <a:ext cx="6526" cy="8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2000" b="1" dirty="0">
                  <a:solidFill>
                    <a:schemeClr val="dk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  <a:sym typeface="+mn-lt"/>
                </a:rPr>
                <a:t>“</a:t>
              </a:r>
              <a:r>
                <a:rPr lang="zh-CN" altLang="en-US" sz="2000" b="1" dirty="0">
                  <a:solidFill>
                    <a:schemeClr val="dk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  <a:sym typeface="+mn-lt"/>
                </a:rPr>
                <a:t>十三五</a:t>
              </a:r>
              <a:r>
                <a:rPr lang="en-US" altLang="zh-CN" sz="2000" b="1" dirty="0">
                  <a:solidFill>
                    <a:schemeClr val="dk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  <a:sym typeface="+mn-lt"/>
                </a:rPr>
                <a:t>”</a:t>
              </a:r>
              <a:r>
                <a:rPr lang="zh-CN" altLang="en-US" sz="2000" b="1" dirty="0">
                  <a:solidFill>
                    <a:schemeClr val="dk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  <a:sym typeface="+mn-lt"/>
                </a:rPr>
                <a:t>职业教育国家规划教材</a:t>
              </a:r>
              <a:endParaRPr lang="zh-CN" altLang="en-US" sz="2000" b="1" dirty="0">
                <a:solidFill>
                  <a:schemeClr val="dk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+mn-lt"/>
              </a:endParaRPr>
            </a:p>
          </p:txBody>
        </p:sp>
        <p:pic>
          <p:nvPicPr>
            <p:cNvPr id="3" name="图片 2" descr="标识矢量图_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EFE">
                    <a:alpha val="100000"/>
                  </a:srgbClr>
                </a:clrFrom>
                <a:clrTo>
                  <a:srgbClr val="FFFEFE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09" y="1642"/>
              <a:ext cx="1265" cy="112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57910" y="1407160"/>
            <a:ext cx="10076180" cy="1680210"/>
            <a:chOff x="2241507" y="-1824108"/>
            <a:chExt cx="1662708" cy="2137236"/>
          </a:xfrm>
          <a:solidFill>
            <a:schemeClr val="accent2"/>
          </a:solidFill>
        </p:grpSpPr>
        <p:sp>
          <p:nvSpPr>
            <p:cNvPr id="13318" name="AutoShape 6"/>
            <p:cNvSpPr/>
            <p:nvPr/>
          </p:nvSpPr>
          <p:spPr bwMode="auto">
            <a:xfrm>
              <a:off x="2241507" y="-1824108"/>
              <a:ext cx="1662708" cy="2137236"/>
            </a:xfrm>
            <a:custGeom>
              <a:avLst/>
              <a:gdLst>
                <a:gd name="T0" fmla="*/ 2216944 w 21600"/>
                <a:gd name="T1" fmla="*/ 2848769 h 21600"/>
                <a:gd name="T2" fmla="*/ 2216944 w 21600"/>
                <a:gd name="T3" fmla="*/ 2848769 h 21600"/>
                <a:gd name="T4" fmla="*/ 2216944 w 21600"/>
                <a:gd name="T5" fmla="*/ 2848769 h 21600"/>
                <a:gd name="T6" fmla="*/ 2216944 w 21600"/>
                <a:gd name="T7" fmla="*/ 28487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45" name="AutoShape 33"/>
            <p:cNvSpPr/>
            <p:nvPr/>
          </p:nvSpPr>
          <p:spPr bwMode="auto">
            <a:xfrm>
              <a:off x="2266760" y="-1704565"/>
              <a:ext cx="1612097" cy="1898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 anchorCtr="0"/>
            <a:lstStyle/>
            <a:p>
              <a:pPr indent="0" algn="just" defTabSz="323215" fontAlgn="auto">
                <a:spcBef>
                  <a:spcPts val="0"/>
                </a:spcBef>
                <a:spcAft>
                  <a:spcPts val="120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——</a:t>
              </a: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自我意识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endParaRPr>
            </a:p>
            <a:p>
              <a:pPr indent="609600" algn="just" defTabSz="323215" fontAlgn="auto">
                <a:spcBef>
                  <a:spcPts val="0"/>
                </a:spcBef>
                <a:spcAft>
                  <a:spcPts val="1200"/>
                </a:spcAft>
                <a:extLst>
                  <a:ext uri="{35155182-B16C-46BC-9424-99874614C6A1}">
                    <wpsdc:indentchars xmlns:wpsdc="http://www.wps.cn/officeDocument/2017/drawingmlCustomData" val="200" checksum="4158780845"/>
                  </a:ext>
                </a:extLst>
              </a:pPr>
              <a:r>
                <a:rPr lang="zh-CN" altLang="en-US" sz="24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lt"/>
                </a:rPr>
                <a:t>是人对自身以及自己同客观世界关系的意识。它包括个体对自身的意识和对自身与周围环境关系的意识两大部分。</a:t>
              </a:r>
              <a:endPara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endParaRPr>
            </a:p>
          </p:txBody>
        </p:sp>
      </p:grpSp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1783080" y="285255"/>
            <a:ext cx="6242685" cy="817880"/>
          </a:xfrm>
        </p:spPr>
        <p:txBody>
          <a:bodyPr anchor="ctr" anchorCtr="0"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一、什么是自我意识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68400" y="3411220"/>
            <a:ext cx="923290" cy="844550"/>
            <a:chOff x="1840" y="5266"/>
            <a:chExt cx="1454" cy="1330"/>
          </a:xfrm>
        </p:grpSpPr>
        <p:sp>
          <p:nvSpPr>
            <p:cNvPr id="10" name="Freeform 63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 bwMode="auto">
            <a:xfrm>
              <a:off x="2230" y="5603"/>
              <a:ext cx="677" cy="657"/>
            </a:xfrm>
            <a:custGeom>
              <a:avLst/>
              <a:gdLst>
                <a:gd name="T0" fmla="*/ 244 w 312"/>
                <a:gd name="T1" fmla="*/ 0 h 303"/>
                <a:gd name="T2" fmla="*/ 209 w 312"/>
                <a:gd name="T3" fmla="*/ 12 h 303"/>
                <a:gd name="T4" fmla="*/ 181 w 312"/>
                <a:gd name="T5" fmla="*/ 49 h 303"/>
                <a:gd name="T6" fmla="*/ 198 w 312"/>
                <a:gd name="T7" fmla="*/ 112 h 303"/>
                <a:gd name="T8" fmla="*/ 195 w 312"/>
                <a:gd name="T9" fmla="*/ 112 h 303"/>
                <a:gd name="T10" fmla="*/ 177 w 312"/>
                <a:gd name="T11" fmla="*/ 92 h 303"/>
                <a:gd name="T12" fmla="*/ 92 w 312"/>
                <a:gd name="T13" fmla="*/ 177 h 303"/>
                <a:gd name="T14" fmla="*/ 71 w 312"/>
                <a:gd name="T15" fmla="*/ 174 h 303"/>
                <a:gd name="T16" fmla="*/ 29 w 312"/>
                <a:gd name="T17" fmla="*/ 192 h 303"/>
                <a:gd name="T18" fmla="*/ 7 w 312"/>
                <a:gd name="T19" fmla="*/ 255 h 303"/>
                <a:gd name="T20" fmla="*/ 14 w 312"/>
                <a:gd name="T21" fmla="*/ 266 h 303"/>
                <a:gd name="T22" fmla="*/ 14 w 312"/>
                <a:gd name="T23" fmla="*/ 266 h 303"/>
                <a:gd name="T24" fmla="*/ 53 w 312"/>
                <a:gd name="T25" fmla="*/ 228 h 303"/>
                <a:gd name="T26" fmla="*/ 80 w 312"/>
                <a:gd name="T27" fmla="*/ 255 h 303"/>
                <a:gd name="T28" fmla="*/ 40 w 312"/>
                <a:gd name="T29" fmla="*/ 296 h 303"/>
                <a:gd name="T30" fmla="*/ 70 w 312"/>
                <a:gd name="T31" fmla="*/ 303 h 303"/>
                <a:gd name="T32" fmla="*/ 100 w 312"/>
                <a:gd name="T33" fmla="*/ 295 h 303"/>
                <a:gd name="T34" fmla="*/ 134 w 312"/>
                <a:gd name="T35" fmla="*/ 244 h 303"/>
                <a:gd name="T36" fmla="*/ 116 w 312"/>
                <a:gd name="T37" fmla="*/ 191 h 303"/>
                <a:gd name="T38" fmla="*/ 118 w 312"/>
                <a:gd name="T39" fmla="*/ 190 h 303"/>
                <a:gd name="T40" fmla="*/ 138 w 312"/>
                <a:gd name="T41" fmla="*/ 209 h 303"/>
                <a:gd name="T42" fmla="*/ 222 w 312"/>
                <a:gd name="T43" fmla="*/ 126 h 303"/>
                <a:gd name="T44" fmla="*/ 245 w 312"/>
                <a:gd name="T45" fmla="*/ 129 h 303"/>
                <a:gd name="T46" fmla="*/ 256 w 312"/>
                <a:gd name="T47" fmla="*/ 127 h 303"/>
                <a:gd name="T48" fmla="*/ 298 w 312"/>
                <a:gd name="T49" fmla="*/ 97 h 303"/>
                <a:gd name="T50" fmla="*/ 302 w 312"/>
                <a:gd name="T51" fmla="*/ 34 h 303"/>
                <a:gd name="T52" fmla="*/ 260 w 312"/>
                <a:gd name="T53" fmla="*/ 75 h 303"/>
                <a:gd name="T54" fmla="*/ 234 w 312"/>
                <a:gd name="T55" fmla="*/ 48 h 303"/>
                <a:gd name="T56" fmla="*/ 274 w 312"/>
                <a:gd name="T57" fmla="*/ 7 h 303"/>
                <a:gd name="T58" fmla="*/ 244 w 312"/>
                <a:gd name="T59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2" h="303">
                  <a:moveTo>
                    <a:pt x="244" y="0"/>
                  </a:moveTo>
                  <a:cubicBezTo>
                    <a:pt x="231" y="0"/>
                    <a:pt x="219" y="4"/>
                    <a:pt x="209" y="12"/>
                  </a:cubicBezTo>
                  <a:cubicBezTo>
                    <a:pt x="197" y="22"/>
                    <a:pt x="185" y="34"/>
                    <a:pt x="181" y="49"/>
                  </a:cubicBezTo>
                  <a:cubicBezTo>
                    <a:pt x="175" y="72"/>
                    <a:pt x="184" y="94"/>
                    <a:pt x="198" y="112"/>
                  </a:cubicBezTo>
                  <a:cubicBezTo>
                    <a:pt x="197" y="112"/>
                    <a:pt x="196" y="112"/>
                    <a:pt x="195" y="112"/>
                  </a:cubicBezTo>
                  <a:cubicBezTo>
                    <a:pt x="185" y="112"/>
                    <a:pt x="181" y="101"/>
                    <a:pt x="177" y="92"/>
                  </a:cubicBezTo>
                  <a:cubicBezTo>
                    <a:pt x="148" y="120"/>
                    <a:pt x="121" y="150"/>
                    <a:pt x="92" y="177"/>
                  </a:cubicBezTo>
                  <a:cubicBezTo>
                    <a:pt x="85" y="175"/>
                    <a:pt x="78" y="174"/>
                    <a:pt x="71" y="174"/>
                  </a:cubicBezTo>
                  <a:cubicBezTo>
                    <a:pt x="55" y="174"/>
                    <a:pt x="39" y="180"/>
                    <a:pt x="29" y="192"/>
                  </a:cubicBezTo>
                  <a:cubicBezTo>
                    <a:pt x="11" y="207"/>
                    <a:pt x="0" y="232"/>
                    <a:pt x="7" y="255"/>
                  </a:cubicBezTo>
                  <a:cubicBezTo>
                    <a:pt x="9" y="258"/>
                    <a:pt x="9" y="266"/>
                    <a:pt x="14" y="266"/>
                  </a:cubicBezTo>
                  <a:cubicBezTo>
                    <a:pt x="14" y="266"/>
                    <a:pt x="14" y="266"/>
                    <a:pt x="14" y="266"/>
                  </a:cubicBezTo>
                  <a:cubicBezTo>
                    <a:pt x="28" y="254"/>
                    <a:pt x="40" y="240"/>
                    <a:pt x="53" y="228"/>
                  </a:cubicBezTo>
                  <a:cubicBezTo>
                    <a:pt x="62" y="236"/>
                    <a:pt x="71" y="246"/>
                    <a:pt x="80" y="255"/>
                  </a:cubicBezTo>
                  <a:cubicBezTo>
                    <a:pt x="67" y="269"/>
                    <a:pt x="53" y="282"/>
                    <a:pt x="40" y="296"/>
                  </a:cubicBezTo>
                  <a:cubicBezTo>
                    <a:pt x="49" y="300"/>
                    <a:pt x="60" y="303"/>
                    <a:pt x="70" y="303"/>
                  </a:cubicBezTo>
                  <a:cubicBezTo>
                    <a:pt x="81" y="303"/>
                    <a:pt x="91" y="300"/>
                    <a:pt x="100" y="295"/>
                  </a:cubicBezTo>
                  <a:cubicBezTo>
                    <a:pt x="117" y="282"/>
                    <a:pt x="133" y="265"/>
                    <a:pt x="134" y="244"/>
                  </a:cubicBezTo>
                  <a:cubicBezTo>
                    <a:pt x="137" y="224"/>
                    <a:pt x="127" y="206"/>
                    <a:pt x="116" y="191"/>
                  </a:cubicBezTo>
                  <a:cubicBezTo>
                    <a:pt x="117" y="190"/>
                    <a:pt x="117" y="190"/>
                    <a:pt x="118" y="190"/>
                  </a:cubicBezTo>
                  <a:cubicBezTo>
                    <a:pt x="128" y="190"/>
                    <a:pt x="133" y="202"/>
                    <a:pt x="138" y="209"/>
                  </a:cubicBezTo>
                  <a:cubicBezTo>
                    <a:pt x="166" y="182"/>
                    <a:pt x="194" y="153"/>
                    <a:pt x="222" y="126"/>
                  </a:cubicBezTo>
                  <a:cubicBezTo>
                    <a:pt x="230" y="127"/>
                    <a:pt x="237" y="129"/>
                    <a:pt x="245" y="129"/>
                  </a:cubicBezTo>
                  <a:cubicBezTo>
                    <a:pt x="249" y="129"/>
                    <a:pt x="252" y="128"/>
                    <a:pt x="256" y="127"/>
                  </a:cubicBezTo>
                  <a:cubicBezTo>
                    <a:pt x="274" y="125"/>
                    <a:pt x="286" y="110"/>
                    <a:pt x="298" y="97"/>
                  </a:cubicBezTo>
                  <a:cubicBezTo>
                    <a:pt x="312" y="79"/>
                    <a:pt x="311" y="54"/>
                    <a:pt x="302" y="34"/>
                  </a:cubicBezTo>
                  <a:cubicBezTo>
                    <a:pt x="287" y="47"/>
                    <a:pt x="274" y="62"/>
                    <a:pt x="260" y="75"/>
                  </a:cubicBezTo>
                  <a:cubicBezTo>
                    <a:pt x="251" y="66"/>
                    <a:pt x="242" y="57"/>
                    <a:pt x="234" y="48"/>
                  </a:cubicBezTo>
                  <a:cubicBezTo>
                    <a:pt x="247" y="34"/>
                    <a:pt x="261" y="20"/>
                    <a:pt x="274" y="7"/>
                  </a:cubicBezTo>
                  <a:cubicBezTo>
                    <a:pt x="265" y="2"/>
                    <a:pt x="255" y="0"/>
                    <a:pt x="244" y="0"/>
                  </a:cubicBezTo>
                </a:path>
              </a:pathLst>
            </a:custGeom>
            <a:solidFill>
              <a:srgbClr val="E4A9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 sz="1350"/>
            </a:p>
          </p:txBody>
        </p:sp>
        <p:sp>
          <p:nvSpPr>
            <p:cNvPr id="11" name="任意多边形 58"/>
            <p:cNvSpPr/>
            <p:nvPr>
              <p:custDataLst>
                <p:tags r:id="rId2"/>
              </p:custDataLst>
            </p:nvPr>
          </p:nvSpPr>
          <p:spPr>
            <a:xfrm rot="5400000">
              <a:off x="1902" y="5204"/>
              <a:ext cx="1331" cy="1455"/>
            </a:xfrm>
            <a:custGeom>
              <a:avLst/>
              <a:gdLst>
                <a:gd name="connsiteX0" fmla="*/ 0 w 1149799"/>
                <a:gd name="connsiteY0" fmla="*/ 681503 h 1256402"/>
                <a:gd name="connsiteX1" fmla="*/ 459037 w 1149799"/>
                <a:gd name="connsiteY1" fmla="*/ 118283 h 1256402"/>
                <a:gd name="connsiteX2" fmla="*/ 510975 w 1149799"/>
                <a:gd name="connsiteY2" fmla="*/ 113048 h 1256402"/>
                <a:gd name="connsiteX3" fmla="*/ 593014 w 1149799"/>
                <a:gd name="connsiteY3" fmla="*/ 0 h 1256402"/>
                <a:gd name="connsiteX4" fmla="*/ 677913 w 1149799"/>
                <a:gd name="connsiteY4" fmla="*/ 116988 h 1256402"/>
                <a:gd name="connsiteX5" fmla="*/ 690762 w 1149799"/>
                <a:gd name="connsiteY5" fmla="*/ 118283 h 1256402"/>
                <a:gd name="connsiteX6" fmla="*/ 1149799 w 1149799"/>
                <a:gd name="connsiteY6" fmla="*/ 681503 h 1256402"/>
                <a:gd name="connsiteX7" fmla="*/ 574900 w 1149799"/>
                <a:gd name="connsiteY7" fmla="*/ 1256402 h 1256402"/>
                <a:gd name="connsiteX8" fmla="*/ 0 w 1149799"/>
                <a:gd name="connsiteY8" fmla="*/ 681503 h 1256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9799" h="1256402">
                  <a:moveTo>
                    <a:pt x="0" y="681503"/>
                  </a:moveTo>
                  <a:cubicBezTo>
                    <a:pt x="0" y="403683"/>
                    <a:pt x="197065" y="171891"/>
                    <a:pt x="459037" y="118283"/>
                  </a:cubicBezTo>
                  <a:lnTo>
                    <a:pt x="510975" y="113048"/>
                  </a:lnTo>
                  <a:lnTo>
                    <a:pt x="593014" y="0"/>
                  </a:lnTo>
                  <a:lnTo>
                    <a:pt x="677913" y="116988"/>
                  </a:lnTo>
                  <a:lnTo>
                    <a:pt x="690762" y="118283"/>
                  </a:lnTo>
                  <a:cubicBezTo>
                    <a:pt x="952734" y="171891"/>
                    <a:pt x="1149799" y="403683"/>
                    <a:pt x="1149799" y="681503"/>
                  </a:cubicBezTo>
                  <a:cubicBezTo>
                    <a:pt x="1149799" y="999011"/>
                    <a:pt x="892408" y="1256402"/>
                    <a:pt x="574900" y="1256402"/>
                  </a:cubicBezTo>
                  <a:cubicBezTo>
                    <a:pt x="257391" y="1256402"/>
                    <a:pt x="0" y="999011"/>
                    <a:pt x="0" y="681503"/>
                  </a:cubicBezTo>
                  <a:close/>
                </a:path>
              </a:pathLst>
            </a:custGeom>
            <a:noFill/>
            <a:ln w="28575">
              <a:solidFill>
                <a:srgbClr val="E4A903"/>
              </a:solidFill>
            </a:ln>
          </p:spPr>
          <p:style>
            <a:lnRef idx="2">
              <a:srgbClr val="E4A903">
                <a:shade val="50000"/>
              </a:srgbClr>
            </a:lnRef>
            <a:fillRef idx="1">
              <a:srgbClr val="E4A903"/>
            </a:fillRef>
            <a:effectRef idx="0">
              <a:srgbClr val="E4A903"/>
            </a:effectRef>
            <a:fontRef idx="minor">
              <a:srgbClr val="000000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168400" y="4481195"/>
            <a:ext cx="923290" cy="844550"/>
            <a:chOff x="1840" y="6934"/>
            <a:chExt cx="1454" cy="1330"/>
          </a:xfrm>
        </p:grpSpPr>
        <p:sp>
          <p:nvSpPr>
            <p:cNvPr id="44" name="任意多边形 43"/>
            <p:cNvSpPr/>
            <p:nvPr>
              <p:custDataLst>
                <p:tags r:id="rId3"/>
              </p:custDataLst>
            </p:nvPr>
          </p:nvSpPr>
          <p:spPr>
            <a:xfrm>
              <a:off x="2198" y="7285"/>
              <a:ext cx="739" cy="641"/>
            </a:xfrm>
            <a:custGeom>
              <a:avLst/>
              <a:gdLst>
                <a:gd name="connsiteX0" fmla="*/ 114784 w 469470"/>
                <a:gd name="connsiteY0" fmla="*/ 209253 h 406840"/>
                <a:gd name="connsiteX1" fmla="*/ 104362 w 469470"/>
                <a:gd name="connsiteY1" fmla="*/ 209340 h 406840"/>
                <a:gd name="connsiteX2" fmla="*/ 100393 w 469470"/>
                <a:gd name="connsiteY2" fmla="*/ 215706 h 406840"/>
                <a:gd name="connsiteX3" fmla="*/ 121031 w 469470"/>
                <a:gd name="connsiteY3" fmla="*/ 319531 h 406840"/>
                <a:gd name="connsiteX4" fmla="*/ 143785 w 469470"/>
                <a:gd name="connsiteY4" fmla="*/ 351609 h 406840"/>
                <a:gd name="connsiteX5" fmla="*/ 169979 w 469470"/>
                <a:gd name="connsiteY5" fmla="*/ 351609 h 406840"/>
                <a:gd name="connsiteX6" fmla="*/ 174477 w 469470"/>
                <a:gd name="connsiteY6" fmla="*/ 341080 h 406840"/>
                <a:gd name="connsiteX7" fmla="*/ 151987 w 469470"/>
                <a:gd name="connsiteY7" fmla="*/ 224766 h 406840"/>
                <a:gd name="connsiteX8" fmla="*/ 142727 w 469470"/>
                <a:gd name="connsiteY8" fmla="*/ 209340 h 406840"/>
                <a:gd name="connsiteX9" fmla="*/ 125363 w 469470"/>
                <a:gd name="connsiteY9" fmla="*/ 209294 h 406840"/>
                <a:gd name="connsiteX10" fmla="*/ 114784 w 469470"/>
                <a:gd name="connsiteY10" fmla="*/ 209253 h 406840"/>
                <a:gd name="connsiteX11" fmla="*/ 101445 w 469470"/>
                <a:gd name="connsiteY11" fmla="*/ 158276 h 406840"/>
                <a:gd name="connsiteX12" fmla="*/ 101445 w 469470"/>
                <a:gd name="connsiteY12" fmla="*/ 158276 h 406840"/>
                <a:gd name="connsiteX13" fmla="*/ 101446 w 469470"/>
                <a:gd name="connsiteY13" fmla="*/ 158276 h 406840"/>
                <a:gd name="connsiteX14" fmla="*/ 12117 w 469470"/>
                <a:gd name="connsiteY14" fmla="*/ 137326 h 406840"/>
                <a:gd name="connsiteX15" fmla="*/ 73239 w 469470"/>
                <a:gd name="connsiteY15" fmla="*/ 137326 h 406840"/>
                <a:gd name="connsiteX16" fmla="*/ 73076 w 469470"/>
                <a:gd name="connsiteY16" fmla="*/ 143505 h 406840"/>
                <a:gd name="connsiteX17" fmla="*/ 93133 w 469470"/>
                <a:gd name="connsiteY17" fmla="*/ 175601 h 406840"/>
                <a:gd name="connsiteX18" fmla="*/ 148184 w 469470"/>
                <a:gd name="connsiteY18" fmla="*/ 160851 h 406840"/>
                <a:gd name="connsiteX19" fmla="*/ 161766 w 469470"/>
                <a:gd name="connsiteY19" fmla="*/ 137326 h 406840"/>
                <a:gd name="connsiteX20" fmla="*/ 248201 w 469470"/>
                <a:gd name="connsiteY20" fmla="*/ 137326 h 406840"/>
                <a:gd name="connsiteX21" fmla="*/ 246813 w 469470"/>
                <a:gd name="connsiteY21" fmla="*/ 140207 h 406840"/>
                <a:gd name="connsiteX22" fmla="*/ 236672 w 469470"/>
                <a:gd name="connsiteY22" fmla="*/ 190436 h 406840"/>
                <a:gd name="connsiteX23" fmla="*/ 237338 w 469470"/>
                <a:gd name="connsiteY23" fmla="*/ 203630 h 406840"/>
                <a:gd name="connsiteX24" fmla="*/ 238115 w 469470"/>
                <a:gd name="connsiteY24" fmla="*/ 208721 h 406840"/>
                <a:gd name="connsiteX25" fmla="*/ 236353 w 469470"/>
                <a:gd name="connsiteY25" fmla="*/ 208643 h 406840"/>
                <a:gd name="connsiteX26" fmla="*/ 217093 w 469470"/>
                <a:gd name="connsiteY26" fmla="*/ 208322 h 406840"/>
                <a:gd name="connsiteX27" fmla="*/ 208304 w 469470"/>
                <a:gd name="connsiteY27" fmla="*/ 208337 h 406840"/>
                <a:gd name="connsiteX28" fmla="*/ 198900 w 469470"/>
                <a:gd name="connsiteY28" fmla="*/ 208523 h 406840"/>
                <a:gd name="connsiteX29" fmla="*/ 188125 w 469470"/>
                <a:gd name="connsiteY29" fmla="*/ 220930 h 406840"/>
                <a:gd name="connsiteX30" fmla="*/ 203471 w 469470"/>
                <a:gd name="connsiteY30" fmla="*/ 344018 h 406840"/>
                <a:gd name="connsiteX31" fmla="*/ 209347 w 469470"/>
                <a:gd name="connsiteY31" fmla="*/ 352507 h 406840"/>
                <a:gd name="connsiteX32" fmla="*/ 230896 w 469470"/>
                <a:gd name="connsiteY32" fmla="*/ 352180 h 406840"/>
                <a:gd name="connsiteX33" fmla="*/ 236120 w 469470"/>
                <a:gd name="connsiteY33" fmla="*/ 343038 h 406840"/>
                <a:gd name="connsiteX34" fmla="*/ 247238 w 469470"/>
                <a:gd name="connsiteY34" fmla="*/ 250936 h 406840"/>
                <a:gd name="connsiteX35" fmla="*/ 248143 w 469470"/>
                <a:gd name="connsiteY35" fmla="*/ 243426 h 406840"/>
                <a:gd name="connsiteX36" fmla="*/ 252247 w 469470"/>
                <a:gd name="connsiteY36" fmla="*/ 251945 h 406840"/>
                <a:gd name="connsiteX37" fmla="*/ 274468 w 469470"/>
                <a:gd name="connsiteY37" fmla="*/ 281682 h 406840"/>
                <a:gd name="connsiteX38" fmla="*/ 276760 w 469470"/>
                <a:gd name="connsiteY38" fmla="*/ 283765 h 406840"/>
                <a:gd name="connsiteX39" fmla="*/ 273445 w 469470"/>
                <a:gd name="connsiteY39" fmla="*/ 301017 h 406840"/>
                <a:gd name="connsiteX40" fmla="*/ 265766 w 469470"/>
                <a:gd name="connsiteY40" fmla="*/ 341080 h 406840"/>
                <a:gd name="connsiteX41" fmla="*/ 270265 w 469470"/>
                <a:gd name="connsiteY41" fmla="*/ 351609 h 406840"/>
                <a:gd name="connsiteX42" fmla="*/ 296459 w 469470"/>
                <a:gd name="connsiteY42" fmla="*/ 351609 h 406840"/>
                <a:gd name="connsiteX43" fmla="*/ 319213 w 469470"/>
                <a:gd name="connsiteY43" fmla="*/ 319531 h 406840"/>
                <a:gd name="connsiteX44" fmla="*/ 320221 w 469470"/>
                <a:gd name="connsiteY44" fmla="*/ 314754 h 406840"/>
                <a:gd name="connsiteX45" fmla="*/ 320929 w 469470"/>
                <a:gd name="connsiteY45" fmla="*/ 311329 h 406840"/>
                <a:gd name="connsiteX46" fmla="*/ 327341 w 469470"/>
                <a:gd name="connsiteY46" fmla="*/ 313675 h 406840"/>
                <a:gd name="connsiteX47" fmla="*/ 365714 w 469470"/>
                <a:gd name="connsiteY47" fmla="*/ 319477 h 406840"/>
                <a:gd name="connsiteX48" fmla="*/ 367735 w 469470"/>
                <a:gd name="connsiteY48" fmla="*/ 319375 h 406840"/>
                <a:gd name="connsiteX49" fmla="*/ 350883 w 469470"/>
                <a:gd name="connsiteY49" fmla="*/ 386136 h 406840"/>
                <a:gd name="connsiteX50" fmla="*/ 329824 w 469470"/>
                <a:gd name="connsiteY50" fmla="*/ 406705 h 406840"/>
                <a:gd name="connsiteX51" fmla="*/ 110910 w 469470"/>
                <a:gd name="connsiteY51" fmla="*/ 406705 h 406840"/>
                <a:gd name="connsiteX52" fmla="*/ 85933 w 469470"/>
                <a:gd name="connsiteY52" fmla="*/ 388094 h 406840"/>
                <a:gd name="connsiteX53" fmla="*/ 42101 w 469470"/>
                <a:gd name="connsiteY53" fmla="*/ 212370 h 406840"/>
                <a:gd name="connsiteX54" fmla="*/ 41559 w 469470"/>
                <a:gd name="connsiteY54" fmla="*/ 210025 h 406840"/>
                <a:gd name="connsiteX55" fmla="*/ 12117 w 469470"/>
                <a:gd name="connsiteY55" fmla="*/ 210025 h 406840"/>
                <a:gd name="connsiteX56" fmla="*/ 0 w 469470"/>
                <a:gd name="connsiteY56" fmla="*/ 197908 h 406840"/>
                <a:gd name="connsiteX57" fmla="*/ 0 w 469470"/>
                <a:gd name="connsiteY57" fmla="*/ 149443 h 406840"/>
                <a:gd name="connsiteX58" fmla="*/ 12117 w 469470"/>
                <a:gd name="connsiteY58" fmla="*/ 137326 h 406840"/>
                <a:gd name="connsiteX59" fmla="*/ 365714 w 469470"/>
                <a:gd name="connsiteY59" fmla="*/ 122516 h 406840"/>
                <a:gd name="connsiteX60" fmla="*/ 349419 w 469470"/>
                <a:gd name="connsiteY60" fmla="*/ 138811 h 406840"/>
                <a:gd name="connsiteX61" fmla="*/ 349419 w 469470"/>
                <a:gd name="connsiteY61" fmla="*/ 176803 h 406840"/>
                <a:gd name="connsiteX62" fmla="*/ 314088 w 469470"/>
                <a:gd name="connsiteY62" fmla="*/ 176803 h 406840"/>
                <a:gd name="connsiteX63" fmla="*/ 297794 w 469470"/>
                <a:gd name="connsiteY63" fmla="*/ 193098 h 406840"/>
                <a:gd name="connsiteX64" fmla="*/ 314088 w 469470"/>
                <a:gd name="connsiteY64" fmla="*/ 209392 h 406840"/>
                <a:gd name="connsiteX65" fmla="*/ 349419 w 469470"/>
                <a:gd name="connsiteY65" fmla="*/ 209392 h 406840"/>
                <a:gd name="connsiteX66" fmla="*/ 349419 w 469470"/>
                <a:gd name="connsiteY66" fmla="*/ 242061 h 406840"/>
                <a:gd name="connsiteX67" fmla="*/ 365714 w 469470"/>
                <a:gd name="connsiteY67" fmla="*/ 258356 h 406840"/>
                <a:gd name="connsiteX68" fmla="*/ 382009 w 469470"/>
                <a:gd name="connsiteY68" fmla="*/ 242061 h 406840"/>
                <a:gd name="connsiteX69" fmla="*/ 382009 w 469470"/>
                <a:gd name="connsiteY69" fmla="*/ 209392 h 406840"/>
                <a:gd name="connsiteX70" fmla="*/ 417339 w 469470"/>
                <a:gd name="connsiteY70" fmla="*/ 209392 h 406840"/>
                <a:gd name="connsiteX71" fmla="*/ 433634 w 469470"/>
                <a:gd name="connsiteY71" fmla="*/ 193098 h 406840"/>
                <a:gd name="connsiteX72" fmla="*/ 417339 w 469470"/>
                <a:gd name="connsiteY72" fmla="*/ 176803 h 406840"/>
                <a:gd name="connsiteX73" fmla="*/ 382009 w 469470"/>
                <a:gd name="connsiteY73" fmla="*/ 176803 h 406840"/>
                <a:gd name="connsiteX74" fmla="*/ 382009 w 469470"/>
                <a:gd name="connsiteY74" fmla="*/ 138811 h 406840"/>
                <a:gd name="connsiteX75" fmla="*/ 365714 w 469470"/>
                <a:gd name="connsiteY75" fmla="*/ 122516 h 406840"/>
                <a:gd name="connsiteX76" fmla="*/ 365714 w 469470"/>
                <a:gd name="connsiteY76" fmla="*/ 86680 h 406840"/>
                <a:gd name="connsiteX77" fmla="*/ 469470 w 469470"/>
                <a:gd name="connsiteY77" fmla="*/ 190436 h 406840"/>
                <a:gd name="connsiteX78" fmla="*/ 365714 w 469470"/>
                <a:gd name="connsiteY78" fmla="*/ 294192 h 406840"/>
                <a:gd name="connsiteX79" fmla="*/ 261957 w 469470"/>
                <a:gd name="connsiteY79" fmla="*/ 190436 h 406840"/>
                <a:gd name="connsiteX80" fmla="*/ 365714 w 469470"/>
                <a:gd name="connsiteY80" fmla="*/ 86680 h 406840"/>
                <a:gd name="connsiteX81" fmla="*/ 169767 w 469470"/>
                <a:gd name="connsiteY81" fmla="*/ 944 h 406840"/>
                <a:gd name="connsiteX82" fmla="*/ 190691 w 469470"/>
                <a:gd name="connsiteY82" fmla="*/ 3698 h 406840"/>
                <a:gd name="connsiteX83" fmla="*/ 190691 w 469470"/>
                <a:gd name="connsiteY83" fmla="*/ 3699 h 406840"/>
                <a:gd name="connsiteX84" fmla="*/ 200783 w 469470"/>
                <a:gd name="connsiteY84" fmla="*/ 41366 h 406840"/>
                <a:gd name="connsiteX85" fmla="*/ 139112 w 469470"/>
                <a:gd name="connsiteY85" fmla="*/ 148183 h 406840"/>
                <a:gd name="connsiteX86" fmla="*/ 122369 w 469470"/>
                <a:gd name="connsiteY86" fmla="*/ 161031 h 406840"/>
                <a:gd name="connsiteX87" fmla="*/ 101445 w 469470"/>
                <a:gd name="connsiteY87" fmla="*/ 158276 h 406840"/>
                <a:gd name="connsiteX88" fmla="*/ 88598 w 469470"/>
                <a:gd name="connsiteY88" fmla="*/ 141533 h 406840"/>
                <a:gd name="connsiteX89" fmla="*/ 91353 w 469470"/>
                <a:gd name="connsiteY89" fmla="*/ 120610 h 406840"/>
                <a:gd name="connsiteX90" fmla="*/ 153024 w 469470"/>
                <a:gd name="connsiteY90" fmla="*/ 13791 h 406840"/>
                <a:gd name="connsiteX91" fmla="*/ 169767 w 469470"/>
                <a:gd name="connsiteY91" fmla="*/ 944 h 406840"/>
                <a:gd name="connsiteX92" fmla="*/ 276258 w 469470"/>
                <a:gd name="connsiteY92" fmla="*/ 69 h 406840"/>
                <a:gd name="connsiteX93" fmla="*/ 298219 w 469470"/>
                <a:gd name="connsiteY93" fmla="*/ 13792 h 406840"/>
                <a:gd name="connsiteX94" fmla="*/ 328830 w 469470"/>
                <a:gd name="connsiteY94" fmla="*/ 66813 h 406840"/>
                <a:gd name="connsiteX95" fmla="*/ 327341 w 469470"/>
                <a:gd name="connsiteY95" fmla="*/ 67196 h 406840"/>
                <a:gd name="connsiteX96" fmla="*/ 283632 w 469470"/>
                <a:gd name="connsiteY96" fmla="*/ 90861 h 406840"/>
                <a:gd name="connsiteX97" fmla="*/ 280618 w 469470"/>
                <a:gd name="connsiteY97" fmla="*/ 93601 h 406840"/>
                <a:gd name="connsiteX98" fmla="*/ 250459 w 469470"/>
                <a:gd name="connsiteY98" fmla="*/ 41365 h 406840"/>
                <a:gd name="connsiteX99" fmla="*/ 260552 w 469470"/>
                <a:gd name="connsiteY99" fmla="*/ 3699 h 406840"/>
                <a:gd name="connsiteX100" fmla="*/ 276258 w 469470"/>
                <a:gd name="connsiteY100" fmla="*/ 69 h 406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469470" h="406840">
                  <a:moveTo>
                    <a:pt x="114784" y="209253"/>
                  </a:moveTo>
                  <a:cubicBezTo>
                    <a:pt x="111225" y="209255"/>
                    <a:pt x="107691" y="209278"/>
                    <a:pt x="104362" y="209340"/>
                  </a:cubicBezTo>
                  <a:cubicBezTo>
                    <a:pt x="101715" y="209388"/>
                    <a:pt x="99608" y="211762"/>
                    <a:pt x="100393" y="215706"/>
                  </a:cubicBezTo>
                  <a:cubicBezTo>
                    <a:pt x="104145" y="234557"/>
                    <a:pt x="116069" y="296363"/>
                    <a:pt x="121031" y="319531"/>
                  </a:cubicBezTo>
                  <a:cubicBezTo>
                    <a:pt x="125881" y="342182"/>
                    <a:pt x="131394" y="351160"/>
                    <a:pt x="143785" y="351609"/>
                  </a:cubicBezTo>
                  <a:cubicBezTo>
                    <a:pt x="156177" y="352058"/>
                    <a:pt x="163012" y="351895"/>
                    <a:pt x="169979" y="351609"/>
                  </a:cubicBezTo>
                  <a:cubicBezTo>
                    <a:pt x="175430" y="351386"/>
                    <a:pt x="176418" y="351201"/>
                    <a:pt x="174477" y="341080"/>
                  </a:cubicBezTo>
                  <a:cubicBezTo>
                    <a:pt x="170453" y="320086"/>
                    <a:pt x="156563" y="247392"/>
                    <a:pt x="151987" y="224766"/>
                  </a:cubicBezTo>
                  <a:cubicBezTo>
                    <a:pt x="151025" y="220008"/>
                    <a:pt x="151194" y="209217"/>
                    <a:pt x="142727" y="209340"/>
                  </a:cubicBezTo>
                  <a:cubicBezTo>
                    <a:pt x="138494" y="209401"/>
                    <a:pt x="132232" y="209340"/>
                    <a:pt x="125363" y="209294"/>
                  </a:cubicBezTo>
                  <a:cubicBezTo>
                    <a:pt x="121929" y="209271"/>
                    <a:pt x="118344" y="209252"/>
                    <a:pt x="114784" y="209253"/>
                  </a:cubicBezTo>
                  <a:close/>
                  <a:moveTo>
                    <a:pt x="101445" y="158276"/>
                  </a:moveTo>
                  <a:lnTo>
                    <a:pt x="101445" y="158276"/>
                  </a:lnTo>
                  <a:lnTo>
                    <a:pt x="101446" y="158276"/>
                  </a:lnTo>
                  <a:close/>
                  <a:moveTo>
                    <a:pt x="12117" y="137326"/>
                  </a:moveTo>
                  <a:lnTo>
                    <a:pt x="73239" y="137326"/>
                  </a:lnTo>
                  <a:lnTo>
                    <a:pt x="73076" y="143505"/>
                  </a:lnTo>
                  <a:cubicBezTo>
                    <a:pt x="73988" y="156410"/>
                    <a:pt x="81086" y="168646"/>
                    <a:pt x="93133" y="175601"/>
                  </a:cubicBezTo>
                  <a:cubicBezTo>
                    <a:pt x="112408" y="186730"/>
                    <a:pt x="137055" y="180126"/>
                    <a:pt x="148184" y="160851"/>
                  </a:cubicBezTo>
                  <a:lnTo>
                    <a:pt x="161766" y="137326"/>
                  </a:lnTo>
                  <a:lnTo>
                    <a:pt x="248201" y="137326"/>
                  </a:lnTo>
                  <a:lnTo>
                    <a:pt x="246813" y="140207"/>
                  </a:lnTo>
                  <a:cubicBezTo>
                    <a:pt x="240283" y="155646"/>
                    <a:pt x="236672" y="172619"/>
                    <a:pt x="236672" y="190436"/>
                  </a:cubicBezTo>
                  <a:cubicBezTo>
                    <a:pt x="236672" y="194890"/>
                    <a:pt x="236898" y="199292"/>
                    <a:pt x="237338" y="203630"/>
                  </a:cubicBezTo>
                  <a:lnTo>
                    <a:pt x="238115" y="208721"/>
                  </a:lnTo>
                  <a:lnTo>
                    <a:pt x="236353" y="208643"/>
                  </a:lnTo>
                  <a:cubicBezTo>
                    <a:pt x="231025" y="208460"/>
                    <a:pt x="223931" y="208349"/>
                    <a:pt x="217093" y="208322"/>
                  </a:cubicBezTo>
                  <a:cubicBezTo>
                    <a:pt x="214053" y="208310"/>
                    <a:pt x="211065" y="208315"/>
                    <a:pt x="208304" y="208337"/>
                  </a:cubicBezTo>
                  <a:cubicBezTo>
                    <a:pt x="204623" y="208367"/>
                    <a:pt x="201348" y="208428"/>
                    <a:pt x="198900" y="208523"/>
                  </a:cubicBezTo>
                  <a:cubicBezTo>
                    <a:pt x="189105" y="208904"/>
                    <a:pt x="187561" y="216439"/>
                    <a:pt x="188125" y="220930"/>
                  </a:cubicBezTo>
                  <a:cubicBezTo>
                    <a:pt x="193328" y="262333"/>
                    <a:pt x="202545" y="336454"/>
                    <a:pt x="203471" y="344018"/>
                  </a:cubicBezTo>
                  <a:cubicBezTo>
                    <a:pt x="204396" y="351581"/>
                    <a:pt x="204777" y="351146"/>
                    <a:pt x="209347" y="352507"/>
                  </a:cubicBezTo>
                  <a:lnTo>
                    <a:pt x="230896" y="352180"/>
                  </a:lnTo>
                  <a:cubicBezTo>
                    <a:pt x="235628" y="352108"/>
                    <a:pt x="235086" y="350765"/>
                    <a:pt x="236120" y="343038"/>
                  </a:cubicBezTo>
                  <a:cubicBezTo>
                    <a:pt x="236831" y="337726"/>
                    <a:pt x="243108" y="285234"/>
                    <a:pt x="247238" y="250936"/>
                  </a:cubicBezTo>
                  <a:lnTo>
                    <a:pt x="248143" y="243426"/>
                  </a:lnTo>
                  <a:lnTo>
                    <a:pt x="252247" y="251945"/>
                  </a:lnTo>
                  <a:cubicBezTo>
                    <a:pt x="258206" y="262915"/>
                    <a:pt x="265711" y="272925"/>
                    <a:pt x="274468" y="281682"/>
                  </a:cubicBezTo>
                  <a:lnTo>
                    <a:pt x="276760" y="283765"/>
                  </a:lnTo>
                  <a:lnTo>
                    <a:pt x="273445" y="301017"/>
                  </a:lnTo>
                  <a:cubicBezTo>
                    <a:pt x="270172" y="318064"/>
                    <a:pt x="267276" y="333207"/>
                    <a:pt x="265766" y="341080"/>
                  </a:cubicBezTo>
                  <a:cubicBezTo>
                    <a:pt x="263826" y="351201"/>
                    <a:pt x="264814" y="351386"/>
                    <a:pt x="270265" y="351609"/>
                  </a:cubicBezTo>
                  <a:cubicBezTo>
                    <a:pt x="277232" y="351895"/>
                    <a:pt x="284067" y="352058"/>
                    <a:pt x="296459" y="351609"/>
                  </a:cubicBezTo>
                  <a:cubicBezTo>
                    <a:pt x="308850" y="351160"/>
                    <a:pt x="314363" y="342182"/>
                    <a:pt x="319213" y="319531"/>
                  </a:cubicBezTo>
                  <a:cubicBezTo>
                    <a:pt x="319523" y="318083"/>
                    <a:pt x="319861" y="316484"/>
                    <a:pt x="320221" y="314754"/>
                  </a:cubicBezTo>
                  <a:lnTo>
                    <a:pt x="320929" y="311329"/>
                  </a:lnTo>
                  <a:lnTo>
                    <a:pt x="327341" y="313675"/>
                  </a:lnTo>
                  <a:cubicBezTo>
                    <a:pt x="339463" y="317446"/>
                    <a:pt x="352351" y="319477"/>
                    <a:pt x="365714" y="319477"/>
                  </a:cubicBezTo>
                  <a:lnTo>
                    <a:pt x="367735" y="319375"/>
                  </a:lnTo>
                  <a:lnTo>
                    <a:pt x="350883" y="386136"/>
                  </a:lnTo>
                  <a:cubicBezTo>
                    <a:pt x="347781" y="397399"/>
                    <a:pt x="338816" y="406772"/>
                    <a:pt x="329824" y="406705"/>
                  </a:cubicBezTo>
                  <a:cubicBezTo>
                    <a:pt x="257451" y="406158"/>
                    <a:pt x="122292" y="407194"/>
                    <a:pt x="110910" y="406705"/>
                  </a:cubicBezTo>
                  <a:cubicBezTo>
                    <a:pt x="99527" y="406215"/>
                    <a:pt x="89183" y="401289"/>
                    <a:pt x="85933" y="388094"/>
                  </a:cubicBezTo>
                  <a:cubicBezTo>
                    <a:pt x="78244" y="356880"/>
                    <a:pt x="52952" y="258555"/>
                    <a:pt x="42101" y="212370"/>
                  </a:cubicBezTo>
                  <a:lnTo>
                    <a:pt x="41559" y="210025"/>
                  </a:lnTo>
                  <a:lnTo>
                    <a:pt x="12117" y="210025"/>
                  </a:lnTo>
                  <a:cubicBezTo>
                    <a:pt x="5425" y="210025"/>
                    <a:pt x="0" y="204600"/>
                    <a:pt x="0" y="197908"/>
                  </a:cubicBezTo>
                  <a:lnTo>
                    <a:pt x="0" y="149443"/>
                  </a:lnTo>
                  <a:cubicBezTo>
                    <a:pt x="0" y="142751"/>
                    <a:pt x="5425" y="137326"/>
                    <a:pt x="12117" y="137326"/>
                  </a:cubicBezTo>
                  <a:close/>
                  <a:moveTo>
                    <a:pt x="365714" y="122516"/>
                  </a:moveTo>
                  <a:cubicBezTo>
                    <a:pt x="356714" y="122516"/>
                    <a:pt x="349419" y="129812"/>
                    <a:pt x="349419" y="138811"/>
                  </a:cubicBezTo>
                  <a:lnTo>
                    <a:pt x="349419" y="176803"/>
                  </a:lnTo>
                  <a:lnTo>
                    <a:pt x="314088" y="176803"/>
                  </a:lnTo>
                  <a:cubicBezTo>
                    <a:pt x="305089" y="176803"/>
                    <a:pt x="297794" y="184098"/>
                    <a:pt x="297794" y="193098"/>
                  </a:cubicBezTo>
                  <a:cubicBezTo>
                    <a:pt x="297794" y="202097"/>
                    <a:pt x="305089" y="209392"/>
                    <a:pt x="314088" y="209392"/>
                  </a:cubicBezTo>
                  <a:lnTo>
                    <a:pt x="349419" y="209392"/>
                  </a:lnTo>
                  <a:lnTo>
                    <a:pt x="349419" y="242061"/>
                  </a:lnTo>
                  <a:cubicBezTo>
                    <a:pt x="349419" y="251061"/>
                    <a:pt x="356714" y="258356"/>
                    <a:pt x="365714" y="258356"/>
                  </a:cubicBezTo>
                  <a:cubicBezTo>
                    <a:pt x="374713" y="258356"/>
                    <a:pt x="382009" y="251061"/>
                    <a:pt x="382009" y="242061"/>
                  </a:cubicBezTo>
                  <a:lnTo>
                    <a:pt x="382009" y="209392"/>
                  </a:lnTo>
                  <a:lnTo>
                    <a:pt x="417339" y="209392"/>
                  </a:lnTo>
                  <a:cubicBezTo>
                    <a:pt x="426338" y="209392"/>
                    <a:pt x="433634" y="202097"/>
                    <a:pt x="433634" y="193098"/>
                  </a:cubicBezTo>
                  <a:cubicBezTo>
                    <a:pt x="433634" y="184098"/>
                    <a:pt x="426338" y="176803"/>
                    <a:pt x="417339" y="176803"/>
                  </a:cubicBezTo>
                  <a:lnTo>
                    <a:pt x="382009" y="176803"/>
                  </a:lnTo>
                  <a:lnTo>
                    <a:pt x="382009" y="138811"/>
                  </a:lnTo>
                  <a:cubicBezTo>
                    <a:pt x="382009" y="129812"/>
                    <a:pt x="374713" y="122516"/>
                    <a:pt x="365714" y="122516"/>
                  </a:cubicBezTo>
                  <a:close/>
                  <a:moveTo>
                    <a:pt x="365714" y="86680"/>
                  </a:moveTo>
                  <a:cubicBezTo>
                    <a:pt x="423017" y="86680"/>
                    <a:pt x="469470" y="133133"/>
                    <a:pt x="469470" y="190436"/>
                  </a:cubicBezTo>
                  <a:cubicBezTo>
                    <a:pt x="469470" y="247739"/>
                    <a:pt x="423017" y="294192"/>
                    <a:pt x="365714" y="294192"/>
                  </a:cubicBezTo>
                  <a:cubicBezTo>
                    <a:pt x="308411" y="294192"/>
                    <a:pt x="261957" y="247739"/>
                    <a:pt x="261957" y="190436"/>
                  </a:cubicBezTo>
                  <a:cubicBezTo>
                    <a:pt x="261957" y="133133"/>
                    <a:pt x="308411" y="86680"/>
                    <a:pt x="365714" y="86680"/>
                  </a:cubicBezTo>
                  <a:close/>
                  <a:moveTo>
                    <a:pt x="169767" y="944"/>
                  </a:moveTo>
                  <a:cubicBezTo>
                    <a:pt x="176584" y="-883"/>
                    <a:pt x="184097" y="-109"/>
                    <a:pt x="190691" y="3698"/>
                  </a:cubicBezTo>
                  <a:lnTo>
                    <a:pt x="190691" y="3699"/>
                  </a:lnTo>
                  <a:cubicBezTo>
                    <a:pt x="203879" y="11314"/>
                    <a:pt x="208398" y="28177"/>
                    <a:pt x="200783" y="41366"/>
                  </a:cubicBezTo>
                  <a:lnTo>
                    <a:pt x="139112" y="148183"/>
                  </a:lnTo>
                  <a:cubicBezTo>
                    <a:pt x="135305" y="154777"/>
                    <a:pt x="129185" y="159204"/>
                    <a:pt x="122369" y="161031"/>
                  </a:cubicBezTo>
                  <a:lnTo>
                    <a:pt x="101445" y="158276"/>
                  </a:lnTo>
                  <a:lnTo>
                    <a:pt x="88598" y="141533"/>
                  </a:lnTo>
                  <a:cubicBezTo>
                    <a:pt x="86772" y="134717"/>
                    <a:pt x="87546" y="127204"/>
                    <a:pt x="91353" y="120610"/>
                  </a:cubicBezTo>
                  <a:lnTo>
                    <a:pt x="153024" y="13791"/>
                  </a:lnTo>
                  <a:cubicBezTo>
                    <a:pt x="156832" y="7197"/>
                    <a:pt x="162951" y="2770"/>
                    <a:pt x="169767" y="944"/>
                  </a:cubicBezTo>
                  <a:close/>
                  <a:moveTo>
                    <a:pt x="276258" y="69"/>
                  </a:moveTo>
                  <a:cubicBezTo>
                    <a:pt x="285088" y="693"/>
                    <a:pt x="293460" y="5549"/>
                    <a:pt x="298219" y="13792"/>
                  </a:cubicBezTo>
                  <a:lnTo>
                    <a:pt x="328830" y="66813"/>
                  </a:lnTo>
                  <a:lnTo>
                    <a:pt x="327341" y="67196"/>
                  </a:lnTo>
                  <a:cubicBezTo>
                    <a:pt x="311178" y="72223"/>
                    <a:pt x="296378" y="80342"/>
                    <a:pt x="283632" y="90861"/>
                  </a:cubicBezTo>
                  <a:lnTo>
                    <a:pt x="280618" y="93601"/>
                  </a:lnTo>
                  <a:lnTo>
                    <a:pt x="250459" y="41365"/>
                  </a:lnTo>
                  <a:cubicBezTo>
                    <a:pt x="242845" y="28177"/>
                    <a:pt x="247364" y="11313"/>
                    <a:pt x="260552" y="3699"/>
                  </a:cubicBezTo>
                  <a:cubicBezTo>
                    <a:pt x="265498" y="844"/>
                    <a:pt x="270960" y="-305"/>
                    <a:pt x="276258" y="69"/>
                  </a:cubicBezTo>
                  <a:close/>
                </a:path>
              </a:pathLst>
            </a:custGeom>
            <a:solidFill>
              <a:srgbClr val="E4A9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 sz="1350"/>
            </a:p>
          </p:txBody>
        </p:sp>
        <p:sp>
          <p:nvSpPr>
            <p:cNvPr id="14" name="任意多边形 59"/>
            <p:cNvSpPr/>
            <p:nvPr>
              <p:custDataLst>
                <p:tags r:id="rId4"/>
              </p:custDataLst>
            </p:nvPr>
          </p:nvSpPr>
          <p:spPr>
            <a:xfrm rot="5400000">
              <a:off x="1902" y="6872"/>
              <a:ext cx="1331" cy="1455"/>
            </a:xfrm>
            <a:custGeom>
              <a:avLst/>
              <a:gdLst>
                <a:gd name="connsiteX0" fmla="*/ 0 w 1149799"/>
                <a:gd name="connsiteY0" fmla="*/ 681503 h 1256402"/>
                <a:gd name="connsiteX1" fmla="*/ 459037 w 1149799"/>
                <a:gd name="connsiteY1" fmla="*/ 118283 h 1256402"/>
                <a:gd name="connsiteX2" fmla="*/ 510975 w 1149799"/>
                <a:gd name="connsiteY2" fmla="*/ 113048 h 1256402"/>
                <a:gd name="connsiteX3" fmla="*/ 593014 w 1149799"/>
                <a:gd name="connsiteY3" fmla="*/ 0 h 1256402"/>
                <a:gd name="connsiteX4" fmla="*/ 677913 w 1149799"/>
                <a:gd name="connsiteY4" fmla="*/ 116988 h 1256402"/>
                <a:gd name="connsiteX5" fmla="*/ 690762 w 1149799"/>
                <a:gd name="connsiteY5" fmla="*/ 118283 h 1256402"/>
                <a:gd name="connsiteX6" fmla="*/ 1149799 w 1149799"/>
                <a:gd name="connsiteY6" fmla="*/ 681503 h 1256402"/>
                <a:gd name="connsiteX7" fmla="*/ 574900 w 1149799"/>
                <a:gd name="connsiteY7" fmla="*/ 1256402 h 1256402"/>
                <a:gd name="connsiteX8" fmla="*/ 0 w 1149799"/>
                <a:gd name="connsiteY8" fmla="*/ 681503 h 1256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9799" h="1256402">
                  <a:moveTo>
                    <a:pt x="0" y="681503"/>
                  </a:moveTo>
                  <a:cubicBezTo>
                    <a:pt x="0" y="403683"/>
                    <a:pt x="197065" y="171891"/>
                    <a:pt x="459037" y="118283"/>
                  </a:cubicBezTo>
                  <a:lnTo>
                    <a:pt x="510975" y="113048"/>
                  </a:lnTo>
                  <a:lnTo>
                    <a:pt x="593014" y="0"/>
                  </a:lnTo>
                  <a:lnTo>
                    <a:pt x="677913" y="116988"/>
                  </a:lnTo>
                  <a:lnTo>
                    <a:pt x="690762" y="118283"/>
                  </a:lnTo>
                  <a:cubicBezTo>
                    <a:pt x="952734" y="171891"/>
                    <a:pt x="1149799" y="403683"/>
                    <a:pt x="1149799" y="681503"/>
                  </a:cubicBezTo>
                  <a:cubicBezTo>
                    <a:pt x="1149799" y="999011"/>
                    <a:pt x="892408" y="1256402"/>
                    <a:pt x="574900" y="1256402"/>
                  </a:cubicBezTo>
                  <a:cubicBezTo>
                    <a:pt x="257391" y="1256402"/>
                    <a:pt x="0" y="999011"/>
                    <a:pt x="0" y="681503"/>
                  </a:cubicBezTo>
                  <a:close/>
                </a:path>
              </a:pathLst>
            </a:custGeom>
            <a:noFill/>
            <a:ln w="28575">
              <a:solidFill>
                <a:srgbClr val="E4A903"/>
              </a:solidFill>
            </a:ln>
          </p:spPr>
          <p:style>
            <a:lnRef idx="2">
              <a:srgbClr val="E4A903">
                <a:shade val="50000"/>
              </a:srgbClr>
            </a:lnRef>
            <a:fillRef idx="1">
              <a:srgbClr val="E4A903"/>
            </a:fillRef>
            <a:effectRef idx="0">
              <a:srgbClr val="E4A903"/>
            </a:effectRef>
            <a:fontRef idx="minor">
              <a:srgbClr val="000000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168400" y="5534025"/>
            <a:ext cx="923290" cy="844550"/>
            <a:chOff x="1840" y="8647"/>
            <a:chExt cx="1454" cy="1330"/>
          </a:xfrm>
        </p:grpSpPr>
        <p:sp>
          <p:nvSpPr>
            <p:cNvPr id="34" name="Freeform 45"/>
            <p:cNvSpPr/>
            <p:nvPr>
              <p:custDataLst>
                <p:tags r:id="rId5"/>
              </p:custDataLst>
            </p:nvPr>
          </p:nvSpPr>
          <p:spPr bwMode="auto">
            <a:xfrm>
              <a:off x="2271" y="9051"/>
              <a:ext cx="594" cy="522"/>
            </a:xfrm>
            <a:custGeom>
              <a:avLst/>
              <a:gdLst>
                <a:gd name="T0" fmla="*/ 93 w 327"/>
                <a:gd name="T1" fmla="*/ 5 h 287"/>
                <a:gd name="T2" fmla="*/ 123 w 327"/>
                <a:gd name="T3" fmla="*/ 4 h 287"/>
                <a:gd name="T4" fmla="*/ 201 w 327"/>
                <a:gd name="T5" fmla="*/ 37 h 287"/>
                <a:gd name="T6" fmla="*/ 224 w 327"/>
                <a:gd name="T7" fmla="*/ 39 h 287"/>
                <a:gd name="T8" fmla="*/ 299 w 327"/>
                <a:gd name="T9" fmla="*/ 11 h 287"/>
                <a:gd name="T10" fmla="*/ 320 w 327"/>
                <a:gd name="T11" fmla="*/ 9 h 287"/>
                <a:gd name="T12" fmla="*/ 325 w 327"/>
                <a:gd name="T13" fmla="*/ 29 h 287"/>
                <a:gd name="T14" fmla="*/ 325 w 327"/>
                <a:gd name="T15" fmla="*/ 133 h 287"/>
                <a:gd name="T16" fmla="*/ 297 w 327"/>
                <a:gd name="T17" fmla="*/ 104 h 287"/>
                <a:gd name="T18" fmla="*/ 296 w 327"/>
                <a:gd name="T19" fmla="*/ 44 h 287"/>
                <a:gd name="T20" fmla="*/ 214 w 327"/>
                <a:gd name="T21" fmla="*/ 72 h 287"/>
                <a:gd name="T22" fmla="*/ 109 w 327"/>
                <a:gd name="T23" fmla="*/ 29 h 287"/>
                <a:gd name="T24" fmla="*/ 27 w 327"/>
                <a:gd name="T25" fmla="*/ 67 h 287"/>
                <a:gd name="T26" fmla="*/ 27 w 327"/>
                <a:gd name="T27" fmla="*/ 249 h 287"/>
                <a:gd name="T28" fmla="*/ 94 w 327"/>
                <a:gd name="T29" fmla="*/ 219 h 287"/>
                <a:gd name="T30" fmla="*/ 105 w 327"/>
                <a:gd name="T31" fmla="*/ 247 h 287"/>
                <a:gd name="T32" fmla="*/ 23 w 327"/>
                <a:gd name="T33" fmla="*/ 283 h 287"/>
                <a:gd name="T34" fmla="*/ 2 w 327"/>
                <a:gd name="T35" fmla="*/ 285 h 287"/>
                <a:gd name="T36" fmla="*/ 2 w 327"/>
                <a:gd name="T37" fmla="*/ 46 h 287"/>
                <a:gd name="T38" fmla="*/ 93 w 327"/>
                <a:gd name="T39" fmla="*/ 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7" h="287">
                  <a:moveTo>
                    <a:pt x="93" y="5"/>
                  </a:moveTo>
                  <a:cubicBezTo>
                    <a:pt x="102" y="0"/>
                    <a:pt x="113" y="0"/>
                    <a:pt x="123" y="4"/>
                  </a:cubicBezTo>
                  <a:cubicBezTo>
                    <a:pt x="149" y="15"/>
                    <a:pt x="175" y="25"/>
                    <a:pt x="201" y="37"/>
                  </a:cubicBezTo>
                  <a:cubicBezTo>
                    <a:pt x="208" y="41"/>
                    <a:pt x="216" y="42"/>
                    <a:pt x="224" y="39"/>
                  </a:cubicBezTo>
                  <a:cubicBezTo>
                    <a:pt x="249" y="30"/>
                    <a:pt x="274" y="20"/>
                    <a:pt x="299" y="11"/>
                  </a:cubicBezTo>
                  <a:cubicBezTo>
                    <a:pt x="305" y="8"/>
                    <a:pt x="313" y="7"/>
                    <a:pt x="320" y="9"/>
                  </a:cubicBezTo>
                  <a:cubicBezTo>
                    <a:pt x="327" y="13"/>
                    <a:pt x="325" y="22"/>
                    <a:pt x="325" y="29"/>
                  </a:cubicBezTo>
                  <a:cubicBezTo>
                    <a:pt x="325" y="64"/>
                    <a:pt x="326" y="99"/>
                    <a:pt x="325" y="133"/>
                  </a:cubicBezTo>
                  <a:cubicBezTo>
                    <a:pt x="316" y="123"/>
                    <a:pt x="307" y="113"/>
                    <a:pt x="297" y="104"/>
                  </a:cubicBezTo>
                  <a:cubicBezTo>
                    <a:pt x="296" y="84"/>
                    <a:pt x="297" y="64"/>
                    <a:pt x="296" y="44"/>
                  </a:cubicBezTo>
                  <a:cubicBezTo>
                    <a:pt x="268" y="50"/>
                    <a:pt x="242" y="66"/>
                    <a:pt x="214" y="72"/>
                  </a:cubicBezTo>
                  <a:cubicBezTo>
                    <a:pt x="178" y="61"/>
                    <a:pt x="144" y="43"/>
                    <a:pt x="109" y="29"/>
                  </a:cubicBezTo>
                  <a:cubicBezTo>
                    <a:pt x="98" y="34"/>
                    <a:pt x="44" y="59"/>
                    <a:pt x="27" y="67"/>
                  </a:cubicBezTo>
                  <a:cubicBezTo>
                    <a:pt x="26" y="81"/>
                    <a:pt x="25" y="203"/>
                    <a:pt x="27" y="249"/>
                  </a:cubicBezTo>
                  <a:cubicBezTo>
                    <a:pt x="50" y="241"/>
                    <a:pt x="72" y="229"/>
                    <a:pt x="94" y="219"/>
                  </a:cubicBezTo>
                  <a:cubicBezTo>
                    <a:pt x="101" y="227"/>
                    <a:pt x="103" y="237"/>
                    <a:pt x="105" y="247"/>
                  </a:cubicBezTo>
                  <a:cubicBezTo>
                    <a:pt x="77" y="258"/>
                    <a:pt x="51" y="272"/>
                    <a:pt x="23" y="283"/>
                  </a:cubicBezTo>
                  <a:cubicBezTo>
                    <a:pt x="16" y="287"/>
                    <a:pt x="9" y="285"/>
                    <a:pt x="2" y="285"/>
                  </a:cubicBezTo>
                  <a:cubicBezTo>
                    <a:pt x="1" y="235"/>
                    <a:pt x="0" y="77"/>
                    <a:pt x="2" y="46"/>
                  </a:cubicBezTo>
                  <a:cubicBezTo>
                    <a:pt x="32" y="32"/>
                    <a:pt x="63" y="19"/>
                    <a:pt x="93" y="5"/>
                  </a:cubicBezTo>
                  <a:close/>
                </a:path>
              </a:pathLst>
            </a:custGeom>
            <a:solidFill>
              <a:srgbClr val="E4A9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 sz="1350"/>
            </a:p>
          </p:txBody>
        </p:sp>
        <p:sp>
          <p:nvSpPr>
            <p:cNvPr id="35" name="Freeform 46"/>
            <p:cNvSpPr>
              <a:spLocks noEditPoints="1"/>
            </p:cNvSpPr>
            <p:nvPr>
              <p:custDataLst>
                <p:tags r:id="rId6"/>
              </p:custDataLst>
            </p:nvPr>
          </p:nvSpPr>
          <p:spPr bwMode="auto">
            <a:xfrm>
              <a:off x="2327" y="9074"/>
              <a:ext cx="481" cy="476"/>
            </a:xfrm>
            <a:custGeom>
              <a:avLst/>
              <a:gdLst>
                <a:gd name="T0" fmla="*/ 13 w 265"/>
                <a:gd name="T1" fmla="*/ 118 h 262"/>
                <a:gd name="T2" fmla="*/ 98 w 265"/>
                <a:gd name="T3" fmla="*/ 2 h 262"/>
                <a:gd name="T4" fmla="*/ 167 w 265"/>
                <a:gd name="T5" fmla="*/ 21 h 262"/>
                <a:gd name="T6" fmla="*/ 198 w 265"/>
                <a:gd name="T7" fmla="*/ 58 h 262"/>
                <a:gd name="T8" fmla="*/ 206 w 265"/>
                <a:gd name="T9" fmla="*/ 110 h 262"/>
                <a:gd name="T10" fmla="*/ 184 w 265"/>
                <a:gd name="T11" fmla="*/ 167 h 262"/>
                <a:gd name="T12" fmla="*/ 215 w 265"/>
                <a:gd name="T13" fmla="*/ 181 h 262"/>
                <a:gd name="T14" fmla="*/ 255 w 265"/>
                <a:gd name="T15" fmla="*/ 220 h 262"/>
                <a:gd name="T16" fmla="*/ 224 w 265"/>
                <a:gd name="T17" fmla="*/ 252 h 262"/>
                <a:gd name="T18" fmla="*/ 177 w 265"/>
                <a:gd name="T19" fmla="*/ 211 h 262"/>
                <a:gd name="T20" fmla="*/ 161 w 265"/>
                <a:gd name="T21" fmla="*/ 183 h 262"/>
                <a:gd name="T22" fmla="*/ 90 w 265"/>
                <a:gd name="T23" fmla="*/ 195 h 262"/>
                <a:gd name="T24" fmla="*/ 13 w 265"/>
                <a:gd name="T25" fmla="*/ 118 h 262"/>
                <a:gd name="T26" fmla="*/ 100 w 265"/>
                <a:gd name="T27" fmla="*/ 36 h 262"/>
                <a:gd name="T28" fmla="*/ 50 w 265"/>
                <a:gd name="T29" fmla="*/ 74 h 262"/>
                <a:gd name="T30" fmla="*/ 82 w 265"/>
                <a:gd name="T31" fmla="*/ 158 h 262"/>
                <a:gd name="T32" fmla="*/ 171 w 265"/>
                <a:gd name="T33" fmla="*/ 115 h 262"/>
                <a:gd name="T34" fmla="*/ 100 w 265"/>
                <a:gd name="T35" fmla="*/ 3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5" h="262">
                  <a:moveTo>
                    <a:pt x="13" y="118"/>
                  </a:moveTo>
                  <a:cubicBezTo>
                    <a:pt x="0" y="64"/>
                    <a:pt x="44" y="7"/>
                    <a:pt x="98" y="2"/>
                  </a:cubicBezTo>
                  <a:cubicBezTo>
                    <a:pt x="120" y="0"/>
                    <a:pt x="150" y="7"/>
                    <a:pt x="167" y="21"/>
                  </a:cubicBezTo>
                  <a:cubicBezTo>
                    <a:pt x="180" y="30"/>
                    <a:pt x="190" y="44"/>
                    <a:pt x="198" y="58"/>
                  </a:cubicBezTo>
                  <a:cubicBezTo>
                    <a:pt x="205" y="72"/>
                    <a:pt x="207" y="95"/>
                    <a:pt x="206" y="110"/>
                  </a:cubicBezTo>
                  <a:cubicBezTo>
                    <a:pt x="205" y="131"/>
                    <a:pt x="192" y="148"/>
                    <a:pt x="184" y="167"/>
                  </a:cubicBezTo>
                  <a:cubicBezTo>
                    <a:pt x="195" y="170"/>
                    <a:pt x="207" y="172"/>
                    <a:pt x="215" y="181"/>
                  </a:cubicBezTo>
                  <a:cubicBezTo>
                    <a:pt x="228" y="195"/>
                    <a:pt x="246" y="204"/>
                    <a:pt x="255" y="220"/>
                  </a:cubicBezTo>
                  <a:cubicBezTo>
                    <a:pt x="265" y="239"/>
                    <a:pt x="242" y="262"/>
                    <a:pt x="224" y="252"/>
                  </a:cubicBezTo>
                  <a:cubicBezTo>
                    <a:pt x="207" y="240"/>
                    <a:pt x="192" y="225"/>
                    <a:pt x="177" y="211"/>
                  </a:cubicBezTo>
                  <a:cubicBezTo>
                    <a:pt x="168" y="204"/>
                    <a:pt x="172" y="189"/>
                    <a:pt x="161" y="183"/>
                  </a:cubicBezTo>
                  <a:cubicBezTo>
                    <a:pt x="139" y="193"/>
                    <a:pt x="114" y="202"/>
                    <a:pt x="90" y="195"/>
                  </a:cubicBezTo>
                  <a:cubicBezTo>
                    <a:pt x="51" y="188"/>
                    <a:pt x="20" y="156"/>
                    <a:pt x="13" y="118"/>
                  </a:cubicBezTo>
                  <a:close/>
                  <a:moveTo>
                    <a:pt x="100" y="36"/>
                  </a:moveTo>
                  <a:cubicBezTo>
                    <a:pt x="78" y="40"/>
                    <a:pt x="59" y="54"/>
                    <a:pt x="50" y="74"/>
                  </a:cubicBezTo>
                  <a:cubicBezTo>
                    <a:pt x="38" y="105"/>
                    <a:pt x="50" y="145"/>
                    <a:pt x="82" y="158"/>
                  </a:cubicBezTo>
                  <a:cubicBezTo>
                    <a:pt x="117" y="175"/>
                    <a:pt x="163" y="153"/>
                    <a:pt x="171" y="115"/>
                  </a:cubicBezTo>
                  <a:cubicBezTo>
                    <a:pt x="184" y="73"/>
                    <a:pt x="142" y="28"/>
                    <a:pt x="100" y="36"/>
                  </a:cubicBezTo>
                  <a:close/>
                </a:path>
              </a:pathLst>
            </a:custGeom>
            <a:solidFill>
              <a:srgbClr val="E4A9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 sz="1350"/>
            </a:p>
          </p:txBody>
        </p:sp>
        <p:sp>
          <p:nvSpPr>
            <p:cNvPr id="36" name="Freeform 47"/>
            <p:cNvSpPr/>
            <p:nvPr>
              <p:custDataLst>
                <p:tags r:id="rId7"/>
              </p:custDataLst>
            </p:nvPr>
          </p:nvSpPr>
          <p:spPr bwMode="auto">
            <a:xfrm>
              <a:off x="2513" y="9254"/>
              <a:ext cx="109" cy="116"/>
            </a:xfrm>
            <a:custGeom>
              <a:avLst/>
              <a:gdLst>
                <a:gd name="T0" fmla="*/ 0 w 60"/>
                <a:gd name="T1" fmla="*/ 10 h 64"/>
                <a:gd name="T2" fmla="*/ 19 w 60"/>
                <a:gd name="T3" fmla="*/ 1 h 64"/>
                <a:gd name="T4" fmla="*/ 31 w 60"/>
                <a:gd name="T5" fmla="*/ 27 h 64"/>
                <a:gd name="T6" fmla="*/ 59 w 60"/>
                <a:gd name="T7" fmla="*/ 42 h 64"/>
                <a:gd name="T8" fmla="*/ 60 w 60"/>
                <a:gd name="T9" fmla="*/ 58 h 64"/>
                <a:gd name="T10" fmla="*/ 0 w 60"/>
                <a:gd name="T11" fmla="*/ 1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64">
                  <a:moveTo>
                    <a:pt x="0" y="10"/>
                  </a:moveTo>
                  <a:cubicBezTo>
                    <a:pt x="1" y="0"/>
                    <a:pt x="12" y="0"/>
                    <a:pt x="19" y="1"/>
                  </a:cubicBezTo>
                  <a:cubicBezTo>
                    <a:pt x="21" y="10"/>
                    <a:pt x="24" y="20"/>
                    <a:pt x="31" y="27"/>
                  </a:cubicBezTo>
                  <a:cubicBezTo>
                    <a:pt x="38" y="35"/>
                    <a:pt x="49" y="38"/>
                    <a:pt x="59" y="42"/>
                  </a:cubicBezTo>
                  <a:cubicBezTo>
                    <a:pt x="60" y="47"/>
                    <a:pt x="60" y="52"/>
                    <a:pt x="60" y="58"/>
                  </a:cubicBezTo>
                  <a:cubicBezTo>
                    <a:pt x="31" y="64"/>
                    <a:pt x="4" y="38"/>
                    <a:pt x="0" y="10"/>
                  </a:cubicBezTo>
                  <a:close/>
                </a:path>
              </a:pathLst>
            </a:custGeom>
            <a:solidFill>
              <a:srgbClr val="E4A9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endParaRPr lang="zh-CN" altLang="en-US" sz="1350"/>
            </a:p>
          </p:txBody>
        </p:sp>
        <p:sp>
          <p:nvSpPr>
            <p:cNvPr id="29" name="任意多边形 59"/>
            <p:cNvSpPr/>
            <p:nvPr>
              <p:custDataLst>
                <p:tags r:id="rId8"/>
              </p:custDataLst>
            </p:nvPr>
          </p:nvSpPr>
          <p:spPr>
            <a:xfrm rot="5400000">
              <a:off x="1902" y="8585"/>
              <a:ext cx="1331" cy="1455"/>
            </a:xfrm>
            <a:custGeom>
              <a:avLst/>
              <a:gdLst>
                <a:gd name="connsiteX0" fmla="*/ 0 w 1149799"/>
                <a:gd name="connsiteY0" fmla="*/ 681503 h 1256402"/>
                <a:gd name="connsiteX1" fmla="*/ 459037 w 1149799"/>
                <a:gd name="connsiteY1" fmla="*/ 118283 h 1256402"/>
                <a:gd name="connsiteX2" fmla="*/ 510975 w 1149799"/>
                <a:gd name="connsiteY2" fmla="*/ 113048 h 1256402"/>
                <a:gd name="connsiteX3" fmla="*/ 593014 w 1149799"/>
                <a:gd name="connsiteY3" fmla="*/ 0 h 1256402"/>
                <a:gd name="connsiteX4" fmla="*/ 677913 w 1149799"/>
                <a:gd name="connsiteY4" fmla="*/ 116988 h 1256402"/>
                <a:gd name="connsiteX5" fmla="*/ 690762 w 1149799"/>
                <a:gd name="connsiteY5" fmla="*/ 118283 h 1256402"/>
                <a:gd name="connsiteX6" fmla="*/ 1149799 w 1149799"/>
                <a:gd name="connsiteY6" fmla="*/ 681503 h 1256402"/>
                <a:gd name="connsiteX7" fmla="*/ 574900 w 1149799"/>
                <a:gd name="connsiteY7" fmla="*/ 1256402 h 1256402"/>
                <a:gd name="connsiteX8" fmla="*/ 0 w 1149799"/>
                <a:gd name="connsiteY8" fmla="*/ 681503 h 1256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9799" h="1256402">
                  <a:moveTo>
                    <a:pt x="0" y="681503"/>
                  </a:moveTo>
                  <a:cubicBezTo>
                    <a:pt x="0" y="403683"/>
                    <a:pt x="197065" y="171891"/>
                    <a:pt x="459037" y="118283"/>
                  </a:cubicBezTo>
                  <a:lnTo>
                    <a:pt x="510975" y="113048"/>
                  </a:lnTo>
                  <a:lnTo>
                    <a:pt x="593014" y="0"/>
                  </a:lnTo>
                  <a:lnTo>
                    <a:pt x="677913" y="116988"/>
                  </a:lnTo>
                  <a:lnTo>
                    <a:pt x="690762" y="118283"/>
                  </a:lnTo>
                  <a:cubicBezTo>
                    <a:pt x="952734" y="171891"/>
                    <a:pt x="1149799" y="403683"/>
                    <a:pt x="1149799" y="681503"/>
                  </a:cubicBezTo>
                  <a:cubicBezTo>
                    <a:pt x="1149799" y="999011"/>
                    <a:pt x="892408" y="1256402"/>
                    <a:pt x="574900" y="1256402"/>
                  </a:cubicBezTo>
                  <a:cubicBezTo>
                    <a:pt x="257391" y="1256402"/>
                    <a:pt x="0" y="999011"/>
                    <a:pt x="0" y="681503"/>
                  </a:cubicBezTo>
                  <a:close/>
                </a:path>
              </a:pathLst>
            </a:custGeom>
            <a:noFill/>
            <a:ln w="28575">
              <a:solidFill>
                <a:srgbClr val="E4A903"/>
              </a:solidFill>
            </a:ln>
          </p:spPr>
          <p:style>
            <a:lnRef idx="2">
              <a:srgbClr val="E4A903">
                <a:shade val="50000"/>
              </a:srgbClr>
            </a:lnRef>
            <a:fillRef idx="1">
              <a:srgbClr val="E4A903"/>
            </a:fillRef>
            <a:effectRef idx="0">
              <a:srgbClr val="E4A903"/>
            </a:effectRef>
            <a:fontRef idx="minor">
              <a:srgbClr val="000000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2400"/>
            </a:p>
          </p:txBody>
        </p:sp>
      </p:grp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2239645" y="3307080"/>
            <a:ext cx="8741410" cy="1052830"/>
          </a:xfrm>
          <a:prstGeom prst="rect">
            <a:avLst/>
          </a:prstGeom>
        </p:spPr>
        <p:txBody>
          <a:bodyPr wrap="square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</a:lvl1pPr>
          </a:lstStyle>
          <a:p>
            <a:r>
              <a:rPr lang="zh-CN" altLang="en-US" sz="2000">
                <a:solidFill>
                  <a:srgbClr val="000000"/>
                </a:solidFill>
              </a:rPr>
              <a:t>生理状况</a:t>
            </a:r>
            <a:r>
              <a:rPr lang="en-US" altLang="zh-CN" sz="2000">
                <a:solidFill>
                  <a:srgbClr val="000000"/>
                </a:solidFill>
              </a:rPr>
              <a:t>——</a:t>
            </a:r>
            <a:r>
              <a:rPr lang="zh-CN" altLang="en-US" sz="2000">
                <a:solidFill>
                  <a:srgbClr val="000000"/>
                </a:solidFill>
              </a:rPr>
              <a:t>如身高、体重、形态、及健康程度等</a:t>
            </a:r>
            <a:endParaRPr lang="zh-CN" altLang="en-US" sz="2000">
              <a:solidFill>
                <a:srgbClr val="000000"/>
              </a:solidFill>
            </a:endParaRPr>
          </a:p>
        </p:txBody>
      </p:sp>
      <p:sp>
        <p:nvSpPr>
          <p:cNvPr id="13" name="文本框 12"/>
          <p:cNvSpPr txBox="1"/>
          <p:nvPr>
            <p:custDataLst>
              <p:tags r:id="rId10"/>
            </p:custDataLst>
          </p:nvPr>
        </p:nvSpPr>
        <p:spPr>
          <a:xfrm>
            <a:off x="2239645" y="4377055"/>
            <a:ext cx="8741410" cy="1052830"/>
          </a:xfrm>
          <a:prstGeom prst="rect">
            <a:avLst/>
          </a:prstGeom>
        </p:spPr>
        <p:txBody>
          <a:bodyPr wrap="square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</a:lvl1pPr>
          </a:lstStyle>
          <a:p>
            <a:r>
              <a:rPr lang="zh-CN" altLang="en-US" sz="2000">
                <a:solidFill>
                  <a:srgbClr val="000000"/>
                </a:solidFill>
              </a:rPr>
              <a:t>心理特征</a:t>
            </a:r>
            <a:r>
              <a:rPr lang="en-US" altLang="zh-CN" sz="2000">
                <a:solidFill>
                  <a:srgbClr val="000000"/>
                </a:solidFill>
              </a:rPr>
              <a:t>——</a:t>
            </a:r>
            <a:r>
              <a:rPr lang="zh-CN" altLang="en-US" sz="2000">
                <a:solidFill>
                  <a:srgbClr val="000000"/>
                </a:solidFill>
              </a:rPr>
              <a:t>如需要、兴趣、能力、气质、性格、价值观等</a:t>
            </a:r>
            <a:endParaRPr lang="zh-CN" altLang="en-US" sz="2000">
              <a:solidFill>
                <a:srgbClr val="000000"/>
              </a:solidFill>
            </a:endParaRPr>
          </a:p>
        </p:txBody>
      </p:sp>
      <p:sp>
        <p:nvSpPr>
          <p:cNvPr id="3" name="文本框 2"/>
          <p:cNvSpPr txBox="1"/>
          <p:nvPr>
            <p:custDataLst>
              <p:tags r:id="rId11"/>
            </p:custDataLst>
          </p:nvPr>
        </p:nvSpPr>
        <p:spPr>
          <a:xfrm>
            <a:off x="2239645" y="5429885"/>
            <a:ext cx="8741410" cy="1052830"/>
          </a:xfrm>
          <a:prstGeom prst="rect">
            <a:avLst/>
          </a:prstGeom>
        </p:spPr>
        <p:txBody>
          <a:bodyPr wrap="square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</a:lvl1pPr>
          </a:lstStyle>
          <a:p>
            <a:r>
              <a:rPr lang="zh-CN" altLang="en-US" sz="2000">
                <a:solidFill>
                  <a:srgbClr val="000000"/>
                </a:solidFill>
              </a:rPr>
              <a:t>自己与他人的关系</a:t>
            </a:r>
            <a:r>
              <a:rPr lang="en-US" altLang="zh-CN" sz="2000">
                <a:solidFill>
                  <a:srgbClr val="000000"/>
                </a:solidFill>
              </a:rPr>
              <a:t>——</a:t>
            </a:r>
            <a:r>
              <a:rPr lang="zh-CN" altLang="en-US" sz="2000">
                <a:solidFill>
                  <a:srgbClr val="000000"/>
                </a:solidFill>
              </a:rPr>
              <a:t>如自己与他人相处的和谐程度和自己在群体中的地位和作用</a:t>
            </a:r>
            <a:endParaRPr lang="zh-CN" altLang="en-US" sz="2000">
              <a:solidFill>
                <a:srgbClr val="000000"/>
              </a:solidFill>
            </a:endParaRPr>
          </a:p>
        </p:txBody>
      </p:sp>
      <p:sp>
        <p:nvSpPr>
          <p:cNvPr id="31" name="Rectangle 34"/>
          <p:cNvSpPr/>
          <p:nvPr/>
        </p:nvSpPr>
        <p:spPr>
          <a:xfrm>
            <a:off x="1057275" y="3307080"/>
            <a:ext cx="10076180" cy="1466215"/>
          </a:xfrm>
          <a:prstGeom prst="rect">
            <a:avLst/>
          </a:prstGeom>
          <a:solidFill>
            <a:schemeClr val="accent1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p>
            <a:pPr indent="711200" algn="just" fontAlgn="auto"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en-US" sz="2800" dirty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自我意识是衡量个性成熟水平的标志，是整合、统一个性各个部分的核心力量，也是推动个性发展的内部动因。</a:t>
            </a:r>
            <a:endParaRPr lang="en-US" sz="2800" dirty="0">
              <a:solidFill>
                <a:schemeClr val="bg1"/>
              </a:solidFill>
              <a:uFillTx/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  <p:pic>
        <p:nvPicPr>
          <p:cNvPr id="23" name="图形 1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21964" y="321534"/>
            <a:ext cx="861262" cy="745322"/>
          </a:xfrm>
          <a:prstGeom prst="rect">
            <a:avLst/>
          </a:prstGeom>
          <a:effectLst>
            <a:outerShdw blurRad="25400" dist="254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3" grpId="0"/>
      <p:bldP spid="31" grpId="0" bldLvl="0" animBg="1"/>
      <p:bldP spid="2" grpId="1"/>
      <p:bldP spid="13" grpId="1"/>
      <p:bldP spid="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163882" y="145257"/>
            <a:ext cx="11835631" cy="279815"/>
            <a:chOff x="163882" y="145257"/>
            <a:chExt cx="11835631" cy="279815"/>
          </a:xfrm>
        </p:grpSpPr>
        <p:sp>
          <p:nvSpPr>
            <p:cNvPr id="5" name="矩形 4"/>
            <p:cNvSpPr/>
            <p:nvPr userDrawn="1">
              <p:custDataLst>
                <p:tags r:id="rId2"/>
              </p:custDataLst>
            </p:nvPr>
          </p:nvSpPr>
          <p:spPr>
            <a:xfrm rot="18900000">
              <a:off x="397264" y="145257"/>
              <a:ext cx="156507" cy="15650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" name="矩形 5"/>
            <p:cNvSpPr/>
            <p:nvPr userDrawn="1">
              <p:custDataLst>
                <p:tags r:id="rId3"/>
              </p:custDataLst>
            </p:nvPr>
          </p:nvSpPr>
          <p:spPr>
            <a:xfrm rot="2700000">
              <a:off x="163882" y="145257"/>
              <a:ext cx="156507" cy="15650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矩形 6"/>
            <p:cNvSpPr/>
            <p:nvPr userDrawn="1">
              <p:custDataLst>
                <p:tags r:id="rId4"/>
              </p:custDataLst>
            </p:nvPr>
          </p:nvSpPr>
          <p:spPr>
            <a:xfrm rot="2700000">
              <a:off x="285392" y="145257"/>
              <a:ext cx="156507" cy="15650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矩形 11"/>
            <p:cNvSpPr/>
            <p:nvPr userDrawn="1">
              <p:custDataLst>
                <p:tags r:id="rId5"/>
              </p:custDataLst>
            </p:nvPr>
          </p:nvSpPr>
          <p:spPr>
            <a:xfrm rot="2700000">
              <a:off x="11659767" y="170184"/>
              <a:ext cx="254888" cy="25488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矩形 12"/>
            <p:cNvSpPr/>
            <p:nvPr userDrawn="1">
              <p:custDataLst>
                <p:tags r:id="rId6"/>
              </p:custDataLst>
            </p:nvPr>
          </p:nvSpPr>
          <p:spPr>
            <a:xfrm rot="2700000">
              <a:off x="11744625" y="170184"/>
              <a:ext cx="254888" cy="25488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85" name="矩形 184"/>
          <p:cNvSpPr/>
          <p:nvPr>
            <p:custDataLst>
              <p:tags r:id="rId7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pattFill prst="ltUpDiag">
            <a:fgClr>
              <a:schemeClr val="lt1">
                <a:lumMod val="95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矩形 24"/>
          <p:cNvSpPr/>
          <p:nvPr>
            <p:custDataLst>
              <p:tags r:id="rId8"/>
            </p:custDataLst>
          </p:nvPr>
        </p:nvSpPr>
        <p:spPr>
          <a:xfrm>
            <a:off x="273685" y="260985"/>
            <a:ext cx="11645900" cy="633603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76200" algn="ctr" rotWithShape="0">
              <a:schemeClr val="lt1">
                <a:lumMod val="6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1" name="任意多边形: 形状 190"/>
          <p:cNvSpPr/>
          <p:nvPr>
            <p:custDataLst>
              <p:tags r:id="rId9"/>
            </p:custDataLst>
          </p:nvPr>
        </p:nvSpPr>
        <p:spPr>
          <a:xfrm rot="7318264">
            <a:off x="3917177" y="2590003"/>
            <a:ext cx="1064548" cy="5756416"/>
          </a:xfrm>
          <a:custGeom>
            <a:avLst/>
            <a:gdLst>
              <a:gd name="connsiteX0" fmla="*/ 0 w 1064548"/>
              <a:gd name="connsiteY0" fmla="*/ 5017886 h 5756416"/>
              <a:gd name="connsiteX1" fmla="*/ 374082 w 1064548"/>
              <a:gd name="connsiteY1" fmla="*/ 5017886 h 5756416"/>
              <a:gd name="connsiteX2" fmla="*/ 374082 w 1064548"/>
              <a:gd name="connsiteY2" fmla="*/ 0 h 5756416"/>
              <a:gd name="connsiteX3" fmla="*/ 690466 w 1064548"/>
              <a:gd name="connsiteY3" fmla="*/ 506889 h 5756416"/>
              <a:gd name="connsiteX4" fmla="*/ 690466 w 1064548"/>
              <a:gd name="connsiteY4" fmla="*/ 5017886 h 5756416"/>
              <a:gd name="connsiteX5" fmla="*/ 1064548 w 1064548"/>
              <a:gd name="connsiteY5" fmla="*/ 5017886 h 5756416"/>
              <a:gd name="connsiteX6" fmla="*/ 532274 w 1064548"/>
              <a:gd name="connsiteY6" fmla="*/ 5756416 h 5756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64548" h="5756416">
                <a:moveTo>
                  <a:pt x="0" y="5017886"/>
                </a:moveTo>
                <a:lnTo>
                  <a:pt x="374082" y="5017886"/>
                </a:lnTo>
                <a:lnTo>
                  <a:pt x="374082" y="0"/>
                </a:lnTo>
                <a:lnTo>
                  <a:pt x="690466" y="506889"/>
                </a:lnTo>
                <a:lnTo>
                  <a:pt x="690466" y="5017886"/>
                </a:lnTo>
                <a:lnTo>
                  <a:pt x="1064548" y="5017886"/>
                </a:lnTo>
                <a:lnTo>
                  <a:pt x="532274" y="5756416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9" name="任意多边形: 形状 188"/>
          <p:cNvSpPr/>
          <p:nvPr>
            <p:custDataLst>
              <p:tags r:id="rId10"/>
            </p:custDataLst>
          </p:nvPr>
        </p:nvSpPr>
        <p:spPr bwMode="auto">
          <a:xfrm flipH="1">
            <a:off x="1863542" y="886724"/>
            <a:ext cx="10328458" cy="4201050"/>
          </a:xfrm>
          <a:custGeom>
            <a:avLst/>
            <a:gdLst>
              <a:gd name="connsiteX0" fmla="*/ 8999154 w 10328458"/>
              <a:gd name="connsiteY0" fmla="*/ 0 h 4201050"/>
              <a:gd name="connsiteX1" fmla="*/ 9374949 w 10328458"/>
              <a:gd name="connsiteY1" fmla="*/ 510408 h 4201050"/>
              <a:gd name="connsiteX2" fmla="*/ 4584969 w 10328458"/>
              <a:gd name="connsiteY2" fmla="*/ 3561638 h 4201050"/>
              <a:gd name="connsiteX3" fmla="*/ 3351016 w 10328458"/>
              <a:gd name="connsiteY3" fmla="*/ 1620966 h 4201050"/>
              <a:gd name="connsiteX4" fmla="*/ 0 w 10328458"/>
              <a:gd name="connsiteY4" fmla="*/ 3601990 h 4201050"/>
              <a:gd name="connsiteX5" fmla="*/ 0 w 10328458"/>
              <a:gd name="connsiteY5" fmla="*/ 4134517 h 4201050"/>
              <a:gd name="connsiteX6" fmla="*/ 3154706 w 10328458"/>
              <a:gd name="connsiteY6" fmla="*/ 2254769 h 4201050"/>
              <a:gd name="connsiteX7" fmla="*/ 4394267 w 10328458"/>
              <a:gd name="connsiteY7" fmla="*/ 4201050 h 4201050"/>
              <a:gd name="connsiteX8" fmla="*/ 9638566 w 10328458"/>
              <a:gd name="connsiteY8" fmla="*/ 880594 h 4201050"/>
              <a:gd name="connsiteX9" fmla="*/ 10003143 w 10328458"/>
              <a:gd name="connsiteY9" fmla="*/ 1385393 h 4201050"/>
              <a:gd name="connsiteX10" fmla="*/ 10328458 w 10328458"/>
              <a:gd name="connsiteY10" fmla="*/ 84133 h 420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328458" h="4201050">
                <a:moveTo>
                  <a:pt x="8999154" y="0"/>
                </a:moveTo>
                <a:lnTo>
                  <a:pt x="9374949" y="510408"/>
                </a:lnTo>
                <a:lnTo>
                  <a:pt x="4584969" y="3561638"/>
                </a:lnTo>
                <a:lnTo>
                  <a:pt x="3351016" y="1620966"/>
                </a:lnTo>
                <a:lnTo>
                  <a:pt x="0" y="3601990"/>
                </a:lnTo>
                <a:lnTo>
                  <a:pt x="0" y="4134517"/>
                </a:lnTo>
                <a:lnTo>
                  <a:pt x="3154706" y="2254769"/>
                </a:lnTo>
                <a:lnTo>
                  <a:pt x="4394267" y="4201050"/>
                </a:lnTo>
                <a:lnTo>
                  <a:pt x="9638566" y="880594"/>
                </a:lnTo>
                <a:lnTo>
                  <a:pt x="10003143" y="1385393"/>
                </a:lnTo>
                <a:lnTo>
                  <a:pt x="10328458" y="8413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25000"/>
            </a:schemeClr>
          </a:solidFill>
          <a:ln>
            <a:noFill/>
          </a:ln>
        </p:spPr>
        <p:txBody>
          <a:bodyPr wrap="square" anchor="ctr">
            <a:noAutofit/>
          </a:bodyPr>
          <a:p>
            <a:pPr algn="ctr"/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7" name="文本框 186"/>
          <p:cNvSpPr txBox="1"/>
          <p:nvPr>
            <p:custDataLst>
              <p:tags r:id="rId11"/>
            </p:custDataLst>
          </p:nvPr>
        </p:nvSpPr>
        <p:spPr>
          <a:xfrm>
            <a:off x="670560" y="3623945"/>
            <a:ext cx="10852150" cy="2637790"/>
          </a:xfrm>
          <a:prstGeom prst="rect">
            <a:avLst/>
          </a:prstGeom>
          <a:noFill/>
        </p:spPr>
        <p:txBody>
          <a:bodyPr wrap="square" lIns="101600" tIns="0" rIns="82550" bIns="0" rtlCol="0" anchor="ctr" anchorCtr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285750" lvl="0" indent="-285750" algn="just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2000" spc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阿姆斯特丹(1972)</a:t>
            </a:r>
            <a:endParaRPr lang="zh-CN" altLang="en-US" sz="2000" spc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lvl="1" indent="0" algn="just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pc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借用动物学家盖勒帕在黑猩猩研究中使用的点红测验(以测定黑猩猩是否知觉“自我”这个客体)，从而使有关婴儿自我觉知的研究取得了突破性进展。实验的被试是88名3-24个月大小的婴儿。实验开始，在婴儿毫无察觉的情况下，主试在其鼻子上涂一个无刺激红点，然后观察婴儿照镜子时的反应。研究者假设，如果婴儿在镜子里能立即发现自己鼻子上的红点，并用手去摸它或试图抹掉，表明婴儿已能区分自己的形象和加在自己形象上的东西，这种行为可作为自我认识出现的标志。约在2岁以后，儿童才逐渐学会使用“我”这个词，“我”字的运用标志着儿童自我意识的萌生。</a:t>
            </a:r>
            <a:endParaRPr lang="zh-CN" altLang="en-US" spc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2"/>
            </p:custDataLst>
          </p:nvPr>
        </p:nvSpPr>
        <p:spPr>
          <a:xfrm>
            <a:off x="673102" y="1644582"/>
            <a:ext cx="3632200" cy="624840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600" b="1" spc="3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lt"/>
              </a:rPr>
              <a:t>【知识拓展】</a:t>
            </a:r>
            <a:endParaRPr lang="zh-CN" altLang="en-US" sz="3600" b="1" spc="300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pic>
        <p:nvPicPr>
          <p:cNvPr id="4" name="图片 3"/>
          <p:cNvPicPr/>
          <p:nvPr>
            <p:custDataLst>
              <p:tags r:id="rId13"/>
            </p:custDataLst>
          </p:nvPr>
        </p:nvPicPr>
        <p:blipFill rotWithShape="1">
          <a:blip r:embed="rId14"/>
          <a:srcRect l="1332" r="1332"/>
          <a:stretch>
            <a:fillRect/>
          </a:stretch>
        </p:blipFill>
        <p:spPr>
          <a:xfrm>
            <a:off x="7334277" y="598158"/>
            <a:ext cx="3991161" cy="2648678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drap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163882" y="145257"/>
            <a:ext cx="11835631" cy="279815"/>
            <a:chOff x="163882" y="145257"/>
            <a:chExt cx="11835631" cy="279815"/>
          </a:xfrm>
        </p:grpSpPr>
        <p:sp>
          <p:nvSpPr>
            <p:cNvPr id="10" name="矩形 9"/>
            <p:cNvSpPr/>
            <p:nvPr userDrawn="1">
              <p:custDataLst>
                <p:tags r:id="rId2"/>
              </p:custDataLst>
            </p:nvPr>
          </p:nvSpPr>
          <p:spPr>
            <a:xfrm rot="18900000">
              <a:off x="397264" y="145257"/>
              <a:ext cx="156507" cy="15650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矩形 14"/>
            <p:cNvSpPr/>
            <p:nvPr userDrawn="1">
              <p:custDataLst>
                <p:tags r:id="rId3"/>
              </p:custDataLst>
            </p:nvPr>
          </p:nvSpPr>
          <p:spPr>
            <a:xfrm rot="2700000">
              <a:off x="163882" y="145257"/>
              <a:ext cx="156507" cy="15650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矩形 15"/>
            <p:cNvSpPr/>
            <p:nvPr userDrawn="1">
              <p:custDataLst>
                <p:tags r:id="rId4"/>
              </p:custDataLst>
            </p:nvPr>
          </p:nvSpPr>
          <p:spPr>
            <a:xfrm rot="2700000">
              <a:off x="285392" y="145257"/>
              <a:ext cx="156507" cy="15650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矩形 19"/>
            <p:cNvSpPr/>
            <p:nvPr userDrawn="1">
              <p:custDataLst>
                <p:tags r:id="rId5"/>
              </p:custDataLst>
            </p:nvPr>
          </p:nvSpPr>
          <p:spPr>
            <a:xfrm rot="2700000">
              <a:off x="11659767" y="170184"/>
              <a:ext cx="254888" cy="25488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" name="矩形 20"/>
            <p:cNvSpPr/>
            <p:nvPr userDrawn="1">
              <p:custDataLst>
                <p:tags r:id="rId6"/>
              </p:custDataLst>
            </p:nvPr>
          </p:nvSpPr>
          <p:spPr>
            <a:xfrm rot="2700000">
              <a:off x="11744625" y="170184"/>
              <a:ext cx="254888" cy="25488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2" name="组合 21"/>
          <p:cNvGrpSpPr/>
          <p:nvPr>
            <p:custDataLst>
              <p:tags r:id="rId7"/>
            </p:custDataLst>
          </p:nvPr>
        </p:nvGrpSpPr>
        <p:grpSpPr>
          <a:xfrm>
            <a:off x="-330954" y="10862"/>
            <a:ext cx="13006309" cy="6887077"/>
            <a:chOff x="-320083" y="11329"/>
            <a:chExt cx="13006309" cy="6887077"/>
          </a:xfrm>
        </p:grpSpPr>
        <p:sp>
          <p:nvSpPr>
            <p:cNvPr id="24" name="矩形: 圆角 23"/>
            <p:cNvSpPr/>
            <p:nvPr>
              <p:custDataLst>
                <p:tags r:id="rId8"/>
              </p:custDataLst>
            </p:nvPr>
          </p:nvSpPr>
          <p:spPr>
            <a:xfrm rot="18900000" flipH="1">
              <a:off x="9584738" y="863247"/>
              <a:ext cx="2032000" cy="497840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kumimoji="1" lang="zh-CN" altLang="en-US" sz="16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5" name="矩形: 圆角 24"/>
            <p:cNvSpPr/>
            <p:nvPr>
              <p:custDataLst>
                <p:tags r:id="rId9"/>
              </p:custDataLst>
            </p:nvPr>
          </p:nvSpPr>
          <p:spPr>
            <a:xfrm rot="18900000" flipV="1">
              <a:off x="9119139" y="1333709"/>
              <a:ext cx="1041400" cy="45719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kumimoji="1" lang="zh-CN" altLang="en-US" sz="16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6" name="任意多边形: 形状 25"/>
            <p:cNvSpPr/>
            <p:nvPr>
              <p:custDataLst>
                <p:tags r:id="rId10"/>
              </p:custDataLst>
            </p:nvPr>
          </p:nvSpPr>
          <p:spPr>
            <a:xfrm rot="18900000">
              <a:off x="9149982" y="11329"/>
              <a:ext cx="306207" cy="114980"/>
            </a:xfrm>
            <a:custGeom>
              <a:avLst/>
              <a:gdLst>
                <a:gd name="connsiteX0" fmla="*/ 0 w 306207"/>
                <a:gd name="connsiteY0" fmla="*/ 57489 h 114980"/>
                <a:gd name="connsiteX1" fmla="*/ 0 w 306207"/>
                <a:gd name="connsiteY1" fmla="*/ 57490 h 114980"/>
                <a:gd name="connsiteX2" fmla="*/ 0 w 306207"/>
                <a:gd name="connsiteY2" fmla="*/ 57490 h 114980"/>
                <a:gd name="connsiteX3" fmla="*/ 192940 w 306207"/>
                <a:gd name="connsiteY3" fmla="*/ 0 h 114980"/>
                <a:gd name="connsiteX4" fmla="*/ 306207 w 306207"/>
                <a:gd name="connsiteY4" fmla="*/ 113267 h 114980"/>
                <a:gd name="connsiteX5" fmla="*/ 302071 w 306207"/>
                <a:gd name="connsiteY5" fmla="*/ 114980 h 114980"/>
                <a:gd name="connsiteX6" fmla="*/ 57490 w 306207"/>
                <a:gd name="connsiteY6" fmla="*/ 114979 h 114980"/>
                <a:gd name="connsiteX7" fmla="*/ 4518 w 306207"/>
                <a:gd name="connsiteY7" fmla="*/ 79867 h 114980"/>
                <a:gd name="connsiteX8" fmla="*/ 0 w 306207"/>
                <a:gd name="connsiteY8" fmla="*/ 57490 h 114980"/>
                <a:gd name="connsiteX9" fmla="*/ 16838 w 306207"/>
                <a:gd name="connsiteY9" fmla="*/ 16838 h 114980"/>
                <a:gd name="connsiteX10" fmla="*/ 57490 w 306207"/>
                <a:gd name="connsiteY10" fmla="*/ 0 h 114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6207" h="114980">
                  <a:moveTo>
                    <a:pt x="0" y="57489"/>
                  </a:moveTo>
                  <a:lnTo>
                    <a:pt x="0" y="57490"/>
                  </a:lnTo>
                  <a:lnTo>
                    <a:pt x="0" y="57490"/>
                  </a:lnTo>
                  <a:close/>
                  <a:moveTo>
                    <a:pt x="192940" y="0"/>
                  </a:moveTo>
                  <a:lnTo>
                    <a:pt x="306207" y="113267"/>
                  </a:lnTo>
                  <a:lnTo>
                    <a:pt x="302071" y="114980"/>
                  </a:lnTo>
                  <a:lnTo>
                    <a:pt x="57490" y="114979"/>
                  </a:lnTo>
                  <a:cubicBezTo>
                    <a:pt x="33677" y="114979"/>
                    <a:pt x="13245" y="100501"/>
                    <a:pt x="4518" y="79867"/>
                  </a:cubicBezTo>
                  <a:lnTo>
                    <a:pt x="0" y="57490"/>
                  </a:lnTo>
                  <a:lnTo>
                    <a:pt x="16838" y="16838"/>
                  </a:lnTo>
                  <a:cubicBezTo>
                    <a:pt x="27242" y="6435"/>
                    <a:pt x="41614" y="0"/>
                    <a:pt x="57490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kumimoji="1" lang="zh-CN" altLang="en-US" sz="16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6" name="任意多边形: 形状 26"/>
            <p:cNvSpPr/>
            <p:nvPr>
              <p:custDataLst>
                <p:tags r:id="rId11"/>
              </p:custDataLst>
            </p:nvPr>
          </p:nvSpPr>
          <p:spPr>
            <a:xfrm rot="18900000">
              <a:off x="11446442" y="543588"/>
              <a:ext cx="1239784" cy="857251"/>
            </a:xfrm>
            <a:custGeom>
              <a:avLst/>
              <a:gdLst>
                <a:gd name="connsiteX0" fmla="*/ 1239784 w 1239784"/>
                <a:gd name="connsiteY0" fmla="*/ 313 h 857251"/>
                <a:gd name="connsiteX1" fmla="*/ 382846 w 1239784"/>
                <a:gd name="connsiteY1" fmla="*/ 857251 h 857251"/>
                <a:gd name="connsiteX2" fmla="*/ 344183 w 1239784"/>
                <a:gd name="connsiteY2" fmla="*/ 853353 h 857251"/>
                <a:gd name="connsiteX3" fmla="*/ 0 w 1239784"/>
                <a:gd name="connsiteY3" fmla="*/ 431055 h 857251"/>
                <a:gd name="connsiteX4" fmla="*/ 0 w 1239784"/>
                <a:gd name="connsiteY4" fmla="*/ 431056 h 857251"/>
                <a:gd name="connsiteX5" fmla="*/ 431056 w 1239784"/>
                <a:gd name="connsiteY5" fmla="*/ 0 h 857251"/>
                <a:gd name="connsiteX6" fmla="*/ 1236675 w 1239784"/>
                <a:gd name="connsiteY6" fmla="*/ 0 h 857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9784" h="857251">
                  <a:moveTo>
                    <a:pt x="1239784" y="313"/>
                  </a:moveTo>
                  <a:lnTo>
                    <a:pt x="382846" y="857251"/>
                  </a:lnTo>
                  <a:lnTo>
                    <a:pt x="344183" y="853353"/>
                  </a:lnTo>
                  <a:cubicBezTo>
                    <a:pt x="147758" y="813159"/>
                    <a:pt x="0" y="639363"/>
                    <a:pt x="0" y="431055"/>
                  </a:cubicBezTo>
                  <a:lnTo>
                    <a:pt x="0" y="431056"/>
                  </a:lnTo>
                  <a:cubicBezTo>
                    <a:pt x="0" y="192990"/>
                    <a:pt x="192990" y="0"/>
                    <a:pt x="431056" y="0"/>
                  </a:cubicBezTo>
                  <a:lnTo>
                    <a:pt x="1236675" y="0"/>
                  </a:lnTo>
                  <a:close/>
                </a:path>
              </a:pathLst>
            </a:custGeom>
            <a:solidFill>
              <a:schemeClr val="accent2">
                <a:lumMod val="5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kumimoji="1" lang="zh-CN" altLang="en-US" sz="16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" name="矩形: 圆角 27"/>
            <p:cNvSpPr/>
            <p:nvPr>
              <p:custDataLst>
                <p:tags r:id="rId12"/>
              </p:custDataLst>
            </p:nvPr>
          </p:nvSpPr>
          <p:spPr>
            <a:xfrm rot="18900000">
              <a:off x="10226120" y="3806879"/>
              <a:ext cx="1667730" cy="272109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50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kumimoji="1" lang="zh-CN" altLang="en-US" sz="16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8" name="任意多边形: 形状 28"/>
            <p:cNvSpPr/>
            <p:nvPr>
              <p:custDataLst>
                <p:tags r:id="rId13"/>
              </p:custDataLst>
            </p:nvPr>
          </p:nvSpPr>
          <p:spPr>
            <a:xfrm rot="18900000">
              <a:off x="11621239" y="4083433"/>
              <a:ext cx="702752" cy="81478"/>
            </a:xfrm>
            <a:custGeom>
              <a:avLst/>
              <a:gdLst>
                <a:gd name="connsiteX0" fmla="*/ 702752 w 702752"/>
                <a:gd name="connsiteY0" fmla="*/ 0 h 81478"/>
                <a:gd name="connsiteX1" fmla="*/ 621274 w 702752"/>
                <a:gd name="connsiteY1" fmla="*/ 81478 h 81478"/>
                <a:gd name="connsiteX2" fmla="*/ 40739 w 702752"/>
                <a:gd name="connsiteY2" fmla="*/ 81478 h 81478"/>
                <a:gd name="connsiteX3" fmla="*/ 0 w 702752"/>
                <a:gd name="connsiteY3" fmla="*/ 40739 h 81478"/>
                <a:gd name="connsiteX4" fmla="*/ 40739 w 702752"/>
                <a:gd name="connsiteY4" fmla="*/ 0 h 81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2752" h="81478">
                  <a:moveTo>
                    <a:pt x="702752" y="0"/>
                  </a:moveTo>
                  <a:lnTo>
                    <a:pt x="621274" y="81478"/>
                  </a:lnTo>
                  <a:lnTo>
                    <a:pt x="40739" y="81478"/>
                  </a:lnTo>
                  <a:cubicBezTo>
                    <a:pt x="18239" y="81478"/>
                    <a:pt x="0" y="63239"/>
                    <a:pt x="0" y="40739"/>
                  </a:cubicBezTo>
                  <a:cubicBezTo>
                    <a:pt x="0" y="18239"/>
                    <a:pt x="18239" y="0"/>
                    <a:pt x="40739" y="0"/>
                  </a:cubicBezTo>
                  <a:close/>
                </a:path>
              </a:pathLst>
            </a:custGeom>
            <a:solidFill>
              <a:schemeClr val="accent2">
                <a:lumMod val="5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kumimoji="1" lang="zh-CN" altLang="en-US" sz="16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0" name="任意多边形: 形状 29"/>
            <p:cNvSpPr/>
            <p:nvPr>
              <p:custDataLst>
                <p:tags r:id="rId14"/>
              </p:custDataLst>
            </p:nvPr>
          </p:nvSpPr>
          <p:spPr>
            <a:xfrm rot="18900000" flipV="1">
              <a:off x="10462052" y="190673"/>
              <a:ext cx="649686" cy="45720"/>
            </a:xfrm>
            <a:custGeom>
              <a:avLst/>
              <a:gdLst>
                <a:gd name="connsiteX0" fmla="*/ 0 w 649686"/>
                <a:gd name="connsiteY0" fmla="*/ 22860 h 45720"/>
                <a:gd name="connsiteX1" fmla="*/ 0 w 649686"/>
                <a:gd name="connsiteY1" fmla="*/ 22859 h 45720"/>
                <a:gd name="connsiteX2" fmla="*/ 0 w 649686"/>
                <a:gd name="connsiteY2" fmla="*/ 22859 h 45720"/>
                <a:gd name="connsiteX3" fmla="*/ 603966 w 649686"/>
                <a:gd name="connsiteY3" fmla="*/ 45720 h 45720"/>
                <a:gd name="connsiteX4" fmla="*/ 649686 w 649686"/>
                <a:gd name="connsiteY4" fmla="*/ 0 h 45720"/>
                <a:gd name="connsiteX5" fmla="*/ 22860 w 649686"/>
                <a:gd name="connsiteY5" fmla="*/ 0 h 45720"/>
                <a:gd name="connsiteX6" fmla="*/ 6696 w 649686"/>
                <a:gd name="connsiteY6" fmla="*/ 6695 h 45720"/>
                <a:gd name="connsiteX7" fmla="*/ 0 w 649686"/>
                <a:gd name="connsiteY7" fmla="*/ 22859 h 45720"/>
                <a:gd name="connsiteX8" fmla="*/ 6696 w 649686"/>
                <a:gd name="connsiteY8" fmla="*/ 39023 h 45720"/>
                <a:gd name="connsiteX9" fmla="*/ 22860 w 649686"/>
                <a:gd name="connsiteY9" fmla="*/ 45719 h 45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9686" h="45720">
                  <a:moveTo>
                    <a:pt x="0" y="22860"/>
                  </a:moveTo>
                  <a:lnTo>
                    <a:pt x="0" y="22859"/>
                  </a:lnTo>
                  <a:lnTo>
                    <a:pt x="0" y="22859"/>
                  </a:lnTo>
                  <a:close/>
                  <a:moveTo>
                    <a:pt x="603966" y="45720"/>
                  </a:moveTo>
                  <a:lnTo>
                    <a:pt x="649686" y="0"/>
                  </a:lnTo>
                  <a:lnTo>
                    <a:pt x="22860" y="0"/>
                  </a:lnTo>
                  <a:cubicBezTo>
                    <a:pt x="16548" y="0"/>
                    <a:pt x="10832" y="2559"/>
                    <a:pt x="6696" y="6695"/>
                  </a:cubicBezTo>
                  <a:lnTo>
                    <a:pt x="0" y="22859"/>
                  </a:lnTo>
                  <a:lnTo>
                    <a:pt x="6696" y="39023"/>
                  </a:lnTo>
                  <a:cubicBezTo>
                    <a:pt x="10833" y="43160"/>
                    <a:pt x="16547" y="45719"/>
                    <a:pt x="22860" y="45719"/>
                  </a:cubicBezTo>
                  <a:close/>
                </a:path>
              </a:pathLst>
            </a:custGeom>
            <a:solidFill>
              <a:schemeClr val="accent2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kumimoji="1" lang="zh-CN" altLang="en-US" sz="16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: 圆角 30"/>
            <p:cNvSpPr/>
            <p:nvPr>
              <p:custDataLst>
                <p:tags r:id="rId15"/>
              </p:custDataLst>
            </p:nvPr>
          </p:nvSpPr>
          <p:spPr>
            <a:xfrm rot="18900000">
              <a:off x="366793" y="2736488"/>
              <a:ext cx="1041400" cy="322326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5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kumimoji="1" lang="zh-CN" altLang="en-US" sz="16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2" name="矩形: 圆角 31"/>
            <p:cNvSpPr/>
            <p:nvPr>
              <p:custDataLst>
                <p:tags r:id="rId16"/>
              </p:custDataLst>
            </p:nvPr>
          </p:nvSpPr>
          <p:spPr>
            <a:xfrm rot="18900000" flipV="1">
              <a:off x="784666" y="3790496"/>
              <a:ext cx="1041400" cy="45719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kumimoji="1" lang="zh-CN" altLang="en-US" sz="16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3" name="任意多边形: 形状 32"/>
            <p:cNvSpPr/>
            <p:nvPr>
              <p:custDataLst>
                <p:tags r:id="rId17"/>
              </p:custDataLst>
            </p:nvPr>
          </p:nvSpPr>
          <p:spPr>
            <a:xfrm rot="18900000">
              <a:off x="2110843" y="6449654"/>
              <a:ext cx="913022" cy="425060"/>
            </a:xfrm>
            <a:custGeom>
              <a:avLst/>
              <a:gdLst>
                <a:gd name="connsiteX0" fmla="*/ 850773 w 913022"/>
                <a:gd name="connsiteY0" fmla="*/ 62249 h 425060"/>
                <a:gd name="connsiteX1" fmla="*/ 913022 w 913022"/>
                <a:gd name="connsiteY1" fmla="*/ 212530 h 425060"/>
                <a:gd name="connsiteX2" fmla="*/ 913021 w 913022"/>
                <a:gd name="connsiteY2" fmla="*/ 212530 h 425060"/>
                <a:gd name="connsiteX3" fmla="*/ 700491 w 913022"/>
                <a:gd name="connsiteY3" fmla="*/ 425060 h 425060"/>
                <a:gd name="connsiteX4" fmla="*/ 392116 w 913022"/>
                <a:gd name="connsiteY4" fmla="*/ 425059 h 425060"/>
                <a:gd name="connsiteX5" fmla="*/ 0 w 913022"/>
                <a:gd name="connsiteY5" fmla="*/ 32943 h 425060"/>
                <a:gd name="connsiteX6" fmla="*/ 24090 w 913022"/>
                <a:gd name="connsiteY6" fmla="*/ 16702 h 425060"/>
                <a:gd name="connsiteX7" fmla="*/ 106816 w 913022"/>
                <a:gd name="connsiteY7" fmla="*/ 0 h 425060"/>
                <a:gd name="connsiteX8" fmla="*/ 700492 w 913022"/>
                <a:gd name="connsiteY8" fmla="*/ 0 h 425060"/>
                <a:gd name="connsiteX9" fmla="*/ 850773 w 913022"/>
                <a:gd name="connsiteY9" fmla="*/ 62249 h 425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13022" h="425060">
                  <a:moveTo>
                    <a:pt x="850773" y="62249"/>
                  </a:moveTo>
                  <a:cubicBezTo>
                    <a:pt x="889234" y="100709"/>
                    <a:pt x="913022" y="153842"/>
                    <a:pt x="913022" y="212530"/>
                  </a:cubicBezTo>
                  <a:lnTo>
                    <a:pt x="913021" y="212530"/>
                  </a:lnTo>
                  <a:cubicBezTo>
                    <a:pt x="913021" y="329907"/>
                    <a:pt x="817868" y="425060"/>
                    <a:pt x="700491" y="425060"/>
                  </a:cubicBezTo>
                  <a:lnTo>
                    <a:pt x="392116" y="425059"/>
                  </a:lnTo>
                  <a:lnTo>
                    <a:pt x="0" y="32943"/>
                  </a:lnTo>
                  <a:lnTo>
                    <a:pt x="24090" y="16702"/>
                  </a:lnTo>
                  <a:cubicBezTo>
                    <a:pt x="49516" y="5947"/>
                    <a:pt x="77472" y="0"/>
                    <a:pt x="106816" y="0"/>
                  </a:cubicBezTo>
                  <a:lnTo>
                    <a:pt x="700492" y="0"/>
                  </a:lnTo>
                  <a:cubicBezTo>
                    <a:pt x="759180" y="0"/>
                    <a:pt x="812313" y="23788"/>
                    <a:pt x="850773" y="62249"/>
                  </a:cubicBez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kumimoji="1" lang="zh-CN" altLang="en-US" sz="16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4" name="任意多边形: 形状 33"/>
            <p:cNvSpPr/>
            <p:nvPr>
              <p:custDataLst>
                <p:tags r:id="rId18"/>
              </p:custDataLst>
            </p:nvPr>
          </p:nvSpPr>
          <p:spPr>
            <a:xfrm rot="8100000">
              <a:off x="879866" y="6591528"/>
              <a:ext cx="627548" cy="306878"/>
            </a:xfrm>
            <a:custGeom>
              <a:avLst/>
              <a:gdLst>
                <a:gd name="connsiteX0" fmla="*/ 320670 w 627548"/>
                <a:gd name="connsiteY0" fmla="*/ 0 h 306878"/>
                <a:gd name="connsiteX1" fmla="*/ 627548 w 627548"/>
                <a:gd name="connsiteY1" fmla="*/ 306878 h 306878"/>
                <a:gd name="connsiteX2" fmla="*/ 153439 w 627548"/>
                <a:gd name="connsiteY2" fmla="*/ 306878 h 306878"/>
                <a:gd name="connsiteX3" fmla="*/ 0 w 627548"/>
                <a:gd name="connsiteY3" fmla="*/ 153439 h 306878"/>
                <a:gd name="connsiteX4" fmla="*/ 153439 w 627548"/>
                <a:gd name="connsiteY4" fmla="*/ 0 h 306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548" h="306878">
                  <a:moveTo>
                    <a:pt x="320670" y="0"/>
                  </a:moveTo>
                  <a:lnTo>
                    <a:pt x="627548" y="306878"/>
                  </a:lnTo>
                  <a:lnTo>
                    <a:pt x="153439" y="306878"/>
                  </a:lnTo>
                  <a:cubicBezTo>
                    <a:pt x="68697" y="306878"/>
                    <a:pt x="0" y="238181"/>
                    <a:pt x="0" y="153439"/>
                  </a:cubicBezTo>
                  <a:cubicBezTo>
                    <a:pt x="0" y="68697"/>
                    <a:pt x="68697" y="0"/>
                    <a:pt x="153439" y="0"/>
                  </a:cubicBez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kumimoji="1" lang="zh-CN" altLang="en-US" sz="16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5" name="任意多边形: 形状 34"/>
            <p:cNvSpPr/>
            <p:nvPr>
              <p:custDataLst>
                <p:tags r:id="rId19"/>
              </p:custDataLst>
            </p:nvPr>
          </p:nvSpPr>
          <p:spPr>
            <a:xfrm rot="18900000">
              <a:off x="-320083" y="2618229"/>
              <a:ext cx="689618" cy="609741"/>
            </a:xfrm>
            <a:custGeom>
              <a:avLst/>
              <a:gdLst>
                <a:gd name="connsiteX0" fmla="*/ 606653 w 689618"/>
                <a:gd name="connsiteY0" fmla="*/ 0 h 609741"/>
                <a:gd name="connsiteX1" fmla="*/ 659566 w 689618"/>
                <a:gd name="connsiteY1" fmla="*/ 78481 h 609741"/>
                <a:gd name="connsiteX2" fmla="*/ 689618 w 689618"/>
                <a:gd name="connsiteY2" fmla="*/ 227332 h 609741"/>
                <a:gd name="connsiteX3" fmla="*/ 689617 w 689618"/>
                <a:gd name="connsiteY3" fmla="*/ 227332 h 609741"/>
                <a:gd name="connsiteX4" fmla="*/ 307208 w 689618"/>
                <a:gd name="connsiteY4" fmla="*/ 609741 h 609741"/>
                <a:gd name="connsiteX5" fmla="*/ 30626 w 689618"/>
                <a:gd name="connsiteY5" fmla="*/ 609740 h 609741"/>
                <a:gd name="connsiteX6" fmla="*/ 0 w 689618"/>
                <a:gd name="connsiteY6" fmla="*/ 606653 h 609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9618" h="609741">
                  <a:moveTo>
                    <a:pt x="606653" y="0"/>
                  </a:moveTo>
                  <a:lnTo>
                    <a:pt x="659566" y="78481"/>
                  </a:lnTo>
                  <a:cubicBezTo>
                    <a:pt x="678917" y="124232"/>
                    <a:pt x="689618" y="174532"/>
                    <a:pt x="689618" y="227332"/>
                  </a:cubicBezTo>
                  <a:lnTo>
                    <a:pt x="689617" y="227332"/>
                  </a:lnTo>
                  <a:cubicBezTo>
                    <a:pt x="689617" y="438531"/>
                    <a:pt x="518407" y="609741"/>
                    <a:pt x="307208" y="609741"/>
                  </a:cubicBezTo>
                  <a:lnTo>
                    <a:pt x="30626" y="609740"/>
                  </a:lnTo>
                  <a:lnTo>
                    <a:pt x="0" y="606653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kumimoji="1" lang="zh-CN" altLang="en-US" sz="16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6" name="矩形: 圆角 35"/>
            <p:cNvSpPr/>
            <p:nvPr>
              <p:custDataLst>
                <p:tags r:id="rId20"/>
              </p:custDataLst>
            </p:nvPr>
          </p:nvSpPr>
          <p:spPr>
            <a:xfrm rot="18900000">
              <a:off x="7897392" y="2824249"/>
              <a:ext cx="1041400" cy="322326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kumimoji="1" lang="zh-CN" altLang="en-US" sz="16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7" name="矩形: 圆角 36"/>
            <p:cNvSpPr/>
            <p:nvPr>
              <p:custDataLst>
                <p:tags r:id="rId21"/>
              </p:custDataLst>
            </p:nvPr>
          </p:nvSpPr>
          <p:spPr>
            <a:xfrm rot="18900000">
              <a:off x="8577076" y="1087612"/>
              <a:ext cx="1547307" cy="324025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kumimoji="1" lang="zh-CN" altLang="en-US" sz="16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8" name="矩形: 圆角 37"/>
            <p:cNvSpPr/>
            <p:nvPr>
              <p:custDataLst>
                <p:tags r:id="rId22"/>
              </p:custDataLst>
            </p:nvPr>
          </p:nvSpPr>
          <p:spPr>
            <a:xfrm rot="18900000" flipV="1">
              <a:off x="10080038" y="2224634"/>
              <a:ext cx="1041400" cy="45719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kumimoji="1" lang="zh-CN" altLang="en-US" sz="16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9" name="任意多边形: 形状 38"/>
            <p:cNvSpPr/>
            <p:nvPr>
              <p:custDataLst>
                <p:tags r:id="rId23"/>
              </p:custDataLst>
            </p:nvPr>
          </p:nvSpPr>
          <p:spPr>
            <a:xfrm>
              <a:off x="0" y="4618573"/>
              <a:ext cx="1902293" cy="2239427"/>
            </a:xfrm>
            <a:custGeom>
              <a:avLst/>
              <a:gdLst>
                <a:gd name="connsiteX0" fmla="*/ 1378087 w 1902293"/>
                <a:gd name="connsiteY0" fmla="*/ 0 h 2239427"/>
                <a:gd name="connsiteX1" fmla="*/ 1748756 w 1902293"/>
                <a:gd name="connsiteY1" fmla="*/ 153536 h 2239427"/>
                <a:gd name="connsiteX2" fmla="*/ 1748756 w 1902293"/>
                <a:gd name="connsiteY2" fmla="*/ 894876 h 2239427"/>
                <a:gd name="connsiteX3" fmla="*/ 404205 w 1902293"/>
                <a:gd name="connsiteY3" fmla="*/ 2239427 h 2239427"/>
                <a:gd name="connsiteX4" fmla="*/ 0 w 1902293"/>
                <a:gd name="connsiteY4" fmla="*/ 2239427 h 2239427"/>
                <a:gd name="connsiteX5" fmla="*/ 0 w 1902293"/>
                <a:gd name="connsiteY5" fmla="*/ 1160954 h 2239427"/>
                <a:gd name="connsiteX6" fmla="*/ 1007417 w 1902293"/>
                <a:gd name="connsiteY6" fmla="*/ 153536 h 2239427"/>
                <a:gd name="connsiteX7" fmla="*/ 1378087 w 1902293"/>
                <a:gd name="connsiteY7" fmla="*/ 0 h 2239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2293" h="2239427">
                  <a:moveTo>
                    <a:pt x="1378087" y="0"/>
                  </a:moveTo>
                  <a:cubicBezTo>
                    <a:pt x="1512243" y="0"/>
                    <a:pt x="1646398" y="51178"/>
                    <a:pt x="1748756" y="153536"/>
                  </a:cubicBezTo>
                  <a:cubicBezTo>
                    <a:pt x="1953472" y="358251"/>
                    <a:pt x="1953472" y="690161"/>
                    <a:pt x="1748756" y="894876"/>
                  </a:cubicBezTo>
                  <a:lnTo>
                    <a:pt x="404205" y="2239427"/>
                  </a:lnTo>
                  <a:lnTo>
                    <a:pt x="0" y="2239427"/>
                  </a:lnTo>
                  <a:lnTo>
                    <a:pt x="0" y="1160954"/>
                  </a:lnTo>
                  <a:lnTo>
                    <a:pt x="1007417" y="153536"/>
                  </a:lnTo>
                  <a:cubicBezTo>
                    <a:pt x="1109774" y="51179"/>
                    <a:pt x="1243931" y="0"/>
                    <a:pt x="1378087" y="0"/>
                  </a:cubicBezTo>
                  <a:close/>
                </a:path>
              </a:pathLst>
            </a:custGeom>
            <a:solidFill>
              <a:schemeClr val="accent2">
                <a:lumMod val="5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kumimoji="1" lang="zh-CN" altLang="en-US" sz="1600" b="1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5" name="矩形: 圆角 44"/>
          <p:cNvSpPr/>
          <p:nvPr>
            <p:custDataLst>
              <p:tags r:id="rId24"/>
            </p:custDataLst>
          </p:nvPr>
        </p:nvSpPr>
        <p:spPr>
          <a:xfrm>
            <a:off x="962525" y="750647"/>
            <a:ext cx="10326533" cy="5355772"/>
          </a:xfrm>
          <a:prstGeom prst="roundRect">
            <a:avLst>
              <a:gd name="adj" fmla="val 8142"/>
            </a:avLst>
          </a:prstGeom>
          <a:solidFill>
            <a:schemeClr val="lt1">
              <a:alpha val="90000"/>
            </a:schemeClr>
          </a:solidFill>
          <a:ln w="28575">
            <a:solidFill>
              <a:schemeClr val="dk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>
            <p:custDataLst>
              <p:tags r:id="rId25"/>
            </p:custDataLst>
          </p:nvPr>
        </p:nvSpPr>
        <p:spPr>
          <a:xfrm>
            <a:off x="1708740" y="1453346"/>
            <a:ext cx="8774903" cy="889408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自我意识与个性</a:t>
            </a:r>
            <a:endParaRPr kumimoji="0" lang="zh-CN" altLang="en-US" sz="4000" b="1" i="0" kern="1200" cap="none" spc="300" normalizeH="0" noProof="0">
              <a:ln>
                <a:noFill/>
              </a:ln>
              <a:solidFill>
                <a:schemeClr val="accent1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>
            <p:custDataLst>
              <p:tags r:id="rId26"/>
            </p:custDataLst>
          </p:nvPr>
        </p:nvGrpSpPr>
        <p:grpSpPr>
          <a:xfrm rot="0">
            <a:off x="1539875" y="2971800"/>
            <a:ext cx="2315845" cy="2687320"/>
            <a:chOff x="1083733" y="2760133"/>
            <a:chExt cx="1583267" cy="1830930"/>
          </a:xfrm>
        </p:grpSpPr>
        <p:sp>
          <p:nvSpPr>
            <p:cNvPr id="12" name="同心圆 11"/>
            <p:cNvSpPr/>
            <p:nvPr>
              <p:custDataLst>
                <p:tags r:id="rId27"/>
              </p:custDataLst>
            </p:nvPr>
          </p:nvSpPr>
          <p:spPr>
            <a:xfrm>
              <a:off x="1083733" y="2760133"/>
              <a:ext cx="1583267" cy="1583267"/>
            </a:xfrm>
            <a:prstGeom prst="donut">
              <a:avLst>
                <a:gd name="adj" fmla="val 2462"/>
              </a:avLst>
            </a:prstGeom>
            <a:solidFill>
              <a:srgbClr val="797B7E"/>
            </a:solidFill>
            <a:ln>
              <a:noFill/>
            </a:ln>
          </p:spPr>
          <p:style>
            <a:lnRef idx="2">
              <a:srgbClr val="B2BD29">
                <a:shade val="50000"/>
              </a:srgbClr>
            </a:lnRef>
            <a:fillRef idx="1">
              <a:srgbClr val="B2BD29"/>
            </a:fillRef>
            <a:effectRef idx="0">
              <a:srgbClr val="B2BD29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p>
              <a:pPr algn="ctr"/>
              <a:endParaRPr lang="zh-CN" altLang="en-US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3" name="任意多边形 12"/>
            <p:cNvSpPr/>
            <p:nvPr>
              <p:custDataLst>
                <p:tags r:id="rId28"/>
              </p:custDataLst>
            </p:nvPr>
          </p:nvSpPr>
          <p:spPr>
            <a:xfrm flipH="1">
              <a:off x="1667554" y="3996263"/>
              <a:ext cx="415624" cy="558800"/>
            </a:xfrm>
            <a:custGeom>
              <a:avLst/>
              <a:gdLst>
                <a:gd name="connsiteX0" fmla="*/ 617138 w 617138"/>
                <a:gd name="connsiteY0" fmla="*/ 0 h 829732"/>
                <a:gd name="connsiteX1" fmla="*/ 0 w 617138"/>
                <a:gd name="connsiteY1" fmla="*/ 0 h 829732"/>
                <a:gd name="connsiteX2" fmla="*/ 26030 w 617138"/>
                <a:gd name="connsiteY2" fmla="*/ 60518 h 829732"/>
                <a:gd name="connsiteX3" fmla="*/ 88434 w 617138"/>
                <a:gd name="connsiteY3" fmla="*/ 414866 h 829732"/>
                <a:gd name="connsiteX4" fmla="*/ 26030 w 617138"/>
                <a:gd name="connsiteY4" fmla="*/ 769214 h 829732"/>
                <a:gd name="connsiteX5" fmla="*/ 0 w 617138"/>
                <a:gd name="connsiteY5" fmla="*/ 829732 h 829732"/>
                <a:gd name="connsiteX6" fmla="*/ 617138 w 617138"/>
                <a:gd name="connsiteY6" fmla="*/ 829732 h 829732"/>
                <a:gd name="connsiteX7" fmla="*/ 591109 w 617138"/>
                <a:gd name="connsiteY7" fmla="*/ 769214 h 829732"/>
                <a:gd name="connsiteX8" fmla="*/ 528704 w 617138"/>
                <a:gd name="connsiteY8" fmla="*/ 414866 h 829732"/>
                <a:gd name="connsiteX9" fmla="*/ 591109 w 617138"/>
                <a:gd name="connsiteY9" fmla="*/ 60518 h 82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7138" h="829732">
                  <a:moveTo>
                    <a:pt x="617138" y="0"/>
                  </a:moveTo>
                  <a:lnTo>
                    <a:pt x="0" y="0"/>
                  </a:lnTo>
                  <a:lnTo>
                    <a:pt x="26030" y="60518"/>
                  </a:lnTo>
                  <a:cubicBezTo>
                    <a:pt x="66820" y="172703"/>
                    <a:pt x="88434" y="292445"/>
                    <a:pt x="88434" y="414866"/>
                  </a:cubicBezTo>
                  <a:cubicBezTo>
                    <a:pt x="88434" y="537287"/>
                    <a:pt x="66820" y="657029"/>
                    <a:pt x="26030" y="769214"/>
                  </a:cubicBezTo>
                  <a:lnTo>
                    <a:pt x="0" y="829732"/>
                  </a:lnTo>
                  <a:lnTo>
                    <a:pt x="617138" y="829732"/>
                  </a:lnTo>
                  <a:lnTo>
                    <a:pt x="591109" y="769214"/>
                  </a:lnTo>
                  <a:cubicBezTo>
                    <a:pt x="550319" y="657029"/>
                    <a:pt x="528704" y="537287"/>
                    <a:pt x="528704" y="414866"/>
                  </a:cubicBezTo>
                  <a:cubicBezTo>
                    <a:pt x="528704" y="292445"/>
                    <a:pt x="550319" y="172703"/>
                    <a:pt x="591109" y="60518"/>
                  </a:cubicBezTo>
                  <a:close/>
                </a:path>
              </a:pathLst>
            </a:custGeom>
            <a:solidFill>
              <a:srgbClr val="797B7E"/>
            </a:solidFill>
            <a:ln>
              <a:noFill/>
            </a:ln>
          </p:spPr>
          <p:style>
            <a:lnRef idx="2">
              <a:srgbClr val="B2BD29">
                <a:shade val="50000"/>
              </a:srgbClr>
            </a:lnRef>
            <a:fillRef idx="1">
              <a:srgbClr val="B2BD29"/>
            </a:fillRef>
            <a:effectRef idx="0">
              <a:srgbClr val="B2BD29"/>
            </a:effectRef>
            <a:fontRef idx="minor">
              <a:srgbClr val="FFFFFF"/>
            </a:fontRef>
          </p:style>
          <p:txBody>
            <a:bodyPr rtlCol="0" anchor="b">
              <a:normAutofit/>
            </a:bodyPr>
            <a:p>
              <a:pPr algn="ctr"/>
              <a:endParaRPr lang="zh-CN" altLang="en-US" dirty="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4" name="椭圆 13"/>
            <p:cNvSpPr/>
            <p:nvPr>
              <p:custDataLst>
                <p:tags r:id="rId29"/>
              </p:custDataLst>
            </p:nvPr>
          </p:nvSpPr>
          <p:spPr>
            <a:xfrm>
              <a:off x="1185333" y="2861733"/>
              <a:ext cx="1380067" cy="1380067"/>
            </a:xfrm>
            <a:prstGeom prst="ellipse">
              <a:avLst/>
            </a:prstGeom>
            <a:solidFill>
              <a:srgbClr val="797B7E"/>
            </a:solidFill>
            <a:ln>
              <a:noFill/>
            </a:ln>
          </p:spPr>
          <p:style>
            <a:lnRef idx="2">
              <a:srgbClr val="B2BD29">
                <a:shade val="50000"/>
              </a:srgbClr>
            </a:lnRef>
            <a:fillRef idx="1">
              <a:srgbClr val="B2BD29"/>
            </a:fillRef>
            <a:effectRef idx="0">
              <a:srgbClr val="B2BD29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p>
              <a:pPr algn="ctr"/>
              <a:r>
                <a:rPr lang="zh-CN" altLang="da-DK" sz="4000" smtClean="0">
                  <a:solidFill>
                    <a:srgbClr val="FFFFFF"/>
                  </a:solidFill>
                  <a:sym typeface="Arial" panose="020B0604020202020204" pitchFamily="34" charset="0"/>
                </a:rPr>
                <a:t>自我意识</a:t>
              </a:r>
              <a:endParaRPr lang="zh-CN" altLang="da-DK" sz="4000" smtClean="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" name="矩形 2"/>
            <p:cNvSpPr/>
            <p:nvPr>
              <p:custDataLst>
                <p:tags r:id="rId30"/>
              </p:custDataLst>
            </p:nvPr>
          </p:nvSpPr>
          <p:spPr>
            <a:xfrm>
              <a:off x="1540933" y="4555063"/>
              <a:ext cx="668866" cy="36000"/>
            </a:xfrm>
            <a:prstGeom prst="rect">
              <a:avLst/>
            </a:prstGeom>
            <a:solidFill>
              <a:srgbClr val="797B7E"/>
            </a:solidFill>
            <a:ln>
              <a:noFill/>
            </a:ln>
          </p:spPr>
          <p:style>
            <a:lnRef idx="2">
              <a:srgbClr val="B2BD29">
                <a:shade val="50000"/>
              </a:srgbClr>
            </a:lnRef>
            <a:fillRef idx="1">
              <a:srgbClr val="B2BD29"/>
            </a:fillRef>
            <a:effectRef idx="0">
              <a:srgbClr val="B2BD29"/>
            </a:effectRef>
            <a:fontRef idx="minor">
              <a:srgbClr val="FFFFFF"/>
            </a:fontRef>
          </p:style>
          <p:txBody>
            <a:bodyPr rtlCol="0" anchor="ctr">
              <a:normAutofit fontScale="25000" lnSpcReduction="20000"/>
            </a:bodyPr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/>
          <p:nvPr>
            <p:custDataLst>
              <p:tags r:id="rId31"/>
            </p:custDataLst>
          </p:nvPr>
        </p:nvGrpSpPr>
        <p:grpSpPr>
          <a:xfrm rot="0">
            <a:off x="8395970" y="2971800"/>
            <a:ext cx="2315845" cy="2687320"/>
            <a:chOff x="1083733" y="2760133"/>
            <a:chExt cx="1583267" cy="1830930"/>
          </a:xfrm>
        </p:grpSpPr>
        <p:sp>
          <p:nvSpPr>
            <p:cNvPr id="18" name="同心圆 17"/>
            <p:cNvSpPr/>
            <p:nvPr>
              <p:custDataLst>
                <p:tags r:id="rId32"/>
              </p:custDataLst>
            </p:nvPr>
          </p:nvSpPr>
          <p:spPr>
            <a:xfrm>
              <a:off x="1083733" y="2760133"/>
              <a:ext cx="1583267" cy="1583267"/>
            </a:xfrm>
            <a:prstGeom prst="donut">
              <a:avLst>
                <a:gd name="adj" fmla="val 2462"/>
              </a:avLst>
            </a:prstGeom>
            <a:solidFill>
              <a:srgbClr val="F96A1B"/>
            </a:solidFill>
            <a:ln>
              <a:noFill/>
            </a:ln>
          </p:spPr>
          <p:style>
            <a:lnRef idx="2">
              <a:srgbClr val="B2BD29">
                <a:shade val="50000"/>
              </a:srgbClr>
            </a:lnRef>
            <a:fillRef idx="1">
              <a:srgbClr val="B2BD29"/>
            </a:fillRef>
            <a:effectRef idx="0">
              <a:srgbClr val="B2BD29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p>
              <a:pPr algn="ctr"/>
              <a:endParaRPr lang="zh-CN" altLang="en-US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9" name="任意多边形 18"/>
            <p:cNvSpPr/>
            <p:nvPr>
              <p:custDataLst>
                <p:tags r:id="rId33"/>
              </p:custDataLst>
            </p:nvPr>
          </p:nvSpPr>
          <p:spPr>
            <a:xfrm flipH="1">
              <a:off x="1667554" y="3996263"/>
              <a:ext cx="415624" cy="558800"/>
            </a:xfrm>
            <a:custGeom>
              <a:avLst/>
              <a:gdLst>
                <a:gd name="connsiteX0" fmla="*/ 617138 w 617138"/>
                <a:gd name="connsiteY0" fmla="*/ 0 h 829732"/>
                <a:gd name="connsiteX1" fmla="*/ 0 w 617138"/>
                <a:gd name="connsiteY1" fmla="*/ 0 h 829732"/>
                <a:gd name="connsiteX2" fmla="*/ 26030 w 617138"/>
                <a:gd name="connsiteY2" fmla="*/ 60518 h 829732"/>
                <a:gd name="connsiteX3" fmla="*/ 88434 w 617138"/>
                <a:gd name="connsiteY3" fmla="*/ 414866 h 829732"/>
                <a:gd name="connsiteX4" fmla="*/ 26030 w 617138"/>
                <a:gd name="connsiteY4" fmla="*/ 769214 h 829732"/>
                <a:gd name="connsiteX5" fmla="*/ 0 w 617138"/>
                <a:gd name="connsiteY5" fmla="*/ 829732 h 829732"/>
                <a:gd name="connsiteX6" fmla="*/ 617138 w 617138"/>
                <a:gd name="connsiteY6" fmla="*/ 829732 h 829732"/>
                <a:gd name="connsiteX7" fmla="*/ 591109 w 617138"/>
                <a:gd name="connsiteY7" fmla="*/ 769214 h 829732"/>
                <a:gd name="connsiteX8" fmla="*/ 528704 w 617138"/>
                <a:gd name="connsiteY8" fmla="*/ 414866 h 829732"/>
                <a:gd name="connsiteX9" fmla="*/ 591109 w 617138"/>
                <a:gd name="connsiteY9" fmla="*/ 60518 h 82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7138" h="829732">
                  <a:moveTo>
                    <a:pt x="617138" y="0"/>
                  </a:moveTo>
                  <a:lnTo>
                    <a:pt x="0" y="0"/>
                  </a:lnTo>
                  <a:lnTo>
                    <a:pt x="26030" y="60518"/>
                  </a:lnTo>
                  <a:cubicBezTo>
                    <a:pt x="66820" y="172703"/>
                    <a:pt x="88434" y="292445"/>
                    <a:pt x="88434" y="414866"/>
                  </a:cubicBezTo>
                  <a:cubicBezTo>
                    <a:pt x="88434" y="537287"/>
                    <a:pt x="66820" y="657029"/>
                    <a:pt x="26030" y="769214"/>
                  </a:cubicBezTo>
                  <a:lnTo>
                    <a:pt x="0" y="829732"/>
                  </a:lnTo>
                  <a:lnTo>
                    <a:pt x="617138" y="829732"/>
                  </a:lnTo>
                  <a:lnTo>
                    <a:pt x="591109" y="769214"/>
                  </a:lnTo>
                  <a:cubicBezTo>
                    <a:pt x="550319" y="657029"/>
                    <a:pt x="528704" y="537287"/>
                    <a:pt x="528704" y="414866"/>
                  </a:cubicBezTo>
                  <a:cubicBezTo>
                    <a:pt x="528704" y="292445"/>
                    <a:pt x="550319" y="172703"/>
                    <a:pt x="591109" y="60518"/>
                  </a:cubicBezTo>
                  <a:close/>
                </a:path>
              </a:pathLst>
            </a:custGeom>
            <a:solidFill>
              <a:srgbClr val="F96A1B"/>
            </a:solidFill>
            <a:ln>
              <a:noFill/>
            </a:ln>
          </p:spPr>
          <p:style>
            <a:lnRef idx="2">
              <a:srgbClr val="B2BD29">
                <a:shade val="50000"/>
              </a:srgbClr>
            </a:lnRef>
            <a:fillRef idx="1">
              <a:srgbClr val="B2BD29"/>
            </a:fillRef>
            <a:effectRef idx="0">
              <a:srgbClr val="B2BD29"/>
            </a:effectRef>
            <a:fontRef idx="minor">
              <a:srgbClr val="FFFFFF"/>
            </a:fontRef>
          </p:style>
          <p:txBody>
            <a:bodyPr rtlCol="0" anchor="b">
              <a:normAutofit/>
            </a:bodyPr>
            <a:p>
              <a:pPr algn="ctr"/>
              <a:endParaRPr lang="zh-CN" altLang="en-US" dirty="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" name="椭圆 3"/>
            <p:cNvSpPr/>
            <p:nvPr>
              <p:custDataLst>
                <p:tags r:id="rId34"/>
              </p:custDataLst>
            </p:nvPr>
          </p:nvSpPr>
          <p:spPr>
            <a:xfrm>
              <a:off x="1185333" y="2861733"/>
              <a:ext cx="1380067" cy="1380067"/>
            </a:xfrm>
            <a:prstGeom prst="ellipse">
              <a:avLst/>
            </a:prstGeom>
            <a:solidFill>
              <a:srgbClr val="F96A1B"/>
            </a:solidFill>
            <a:ln>
              <a:noFill/>
            </a:ln>
          </p:spPr>
          <p:style>
            <a:lnRef idx="2">
              <a:srgbClr val="B2BD29">
                <a:shade val="50000"/>
              </a:srgbClr>
            </a:lnRef>
            <a:fillRef idx="1">
              <a:srgbClr val="B2BD29"/>
            </a:fillRef>
            <a:effectRef idx="0">
              <a:srgbClr val="B2BD29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p>
              <a:pPr algn="ctr"/>
              <a:r>
                <a:rPr lang="zh-CN" altLang="da-DK" sz="4000" smtClean="0">
                  <a:solidFill>
                    <a:srgbClr val="FFFFFF"/>
                  </a:solidFill>
                  <a:sym typeface="Arial" panose="020B0604020202020204" pitchFamily="34" charset="0"/>
                </a:rPr>
                <a:t>个性</a:t>
              </a:r>
              <a:endParaRPr lang="zh-CN" altLang="da-DK" sz="4000" smtClean="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5" name="矩形 4"/>
            <p:cNvSpPr/>
            <p:nvPr>
              <p:custDataLst>
                <p:tags r:id="rId35"/>
              </p:custDataLst>
            </p:nvPr>
          </p:nvSpPr>
          <p:spPr>
            <a:xfrm>
              <a:off x="1540933" y="4555063"/>
              <a:ext cx="668866" cy="36000"/>
            </a:xfrm>
            <a:prstGeom prst="rect">
              <a:avLst/>
            </a:prstGeom>
            <a:solidFill>
              <a:srgbClr val="F96A1B"/>
            </a:solidFill>
            <a:ln>
              <a:noFill/>
            </a:ln>
          </p:spPr>
          <p:style>
            <a:lnRef idx="2">
              <a:srgbClr val="B2BD29">
                <a:shade val="50000"/>
              </a:srgbClr>
            </a:lnRef>
            <a:fillRef idx="1">
              <a:srgbClr val="B2BD29"/>
            </a:fillRef>
            <a:effectRef idx="0">
              <a:srgbClr val="B2BD29"/>
            </a:effectRef>
            <a:fontRef idx="minor">
              <a:srgbClr val="FFFFFF"/>
            </a:fontRef>
          </p:style>
          <p:txBody>
            <a:bodyPr rtlCol="0" anchor="ctr">
              <a:normAutofit fontScale="25000" lnSpcReduction="20000"/>
            </a:bodyPr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982085" y="3357245"/>
            <a:ext cx="4292600" cy="410210"/>
            <a:chOff x="6271" y="5287"/>
            <a:chExt cx="6760" cy="646"/>
          </a:xfrm>
        </p:grpSpPr>
        <p:sp>
          <p:nvSpPr>
            <p:cNvPr id="27658" name="AutoShape 10"/>
            <p:cNvSpPr/>
            <p:nvPr/>
          </p:nvSpPr>
          <p:spPr bwMode="auto">
            <a:xfrm>
              <a:off x="6271" y="5287"/>
              <a:ext cx="6761" cy="646"/>
            </a:xfrm>
            <a:prstGeom prst="rightArrow">
              <a:avLst>
                <a:gd name="adj1" fmla="val 100000"/>
                <a:gd name="adj2" fmla="val 43165"/>
              </a:avLst>
            </a:prstGeom>
            <a:solidFill>
              <a:schemeClr val="accent2"/>
            </a:solidFill>
            <a:ln>
              <a:noFill/>
            </a:ln>
            <a:effectLst/>
          </p:spPr>
          <p:txBody>
            <a:bodyPr lIns="0" tIns="0" rIns="0" bIns="0" anchor="ctr"/>
            <a:p>
              <a:pPr defTabSz="291465"/>
              <a:endParaRPr lang="zh-CN" altLang="zh-CN" sz="2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7659" name="AutoShape 11"/>
            <p:cNvSpPr/>
            <p:nvPr/>
          </p:nvSpPr>
          <p:spPr bwMode="auto">
            <a:xfrm>
              <a:off x="6814" y="5359"/>
              <a:ext cx="5666" cy="50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形成和发展的必要条件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982085" y="4081145"/>
            <a:ext cx="4292600" cy="410210"/>
            <a:chOff x="6271" y="6427"/>
            <a:chExt cx="6760" cy="646"/>
          </a:xfrm>
        </p:grpSpPr>
        <p:sp>
          <p:nvSpPr>
            <p:cNvPr id="27669" name="AutoShape 21"/>
            <p:cNvSpPr/>
            <p:nvPr/>
          </p:nvSpPr>
          <p:spPr bwMode="auto">
            <a:xfrm>
              <a:off x="6271" y="6427"/>
              <a:ext cx="6761" cy="646"/>
            </a:xfrm>
            <a:prstGeom prst="rightArrow">
              <a:avLst>
                <a:gd name="adj1" fmla="val 100000"/>
                <a:gd name="adj2" fmla="val 43165"/>
              </a:avLst>
            </a:prstGeom>
            <a:solidFill>
              <a:schemeClr val="accent3"/>
            </a:solidFill>
            <a:ln>
              <a:noFill/>
            </a:ln>
            <a:effectLst/>
          </p:spPr>
          <p:txBody>
            <a:bodyPr lIns="0" tIns="0" rIns="0" bIns="0" anchor="ctr"/>
            <a:p>
              <a:pPr defTabSz="291465"/>
              <a:endParaRPr lang="zh-CN" altLang="zh-CN" sz="2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7" name="AutoShape 11"/>
            <p:cNvSpPr/>
            <p:nvPr/>
          </p:nvSpPr>
          <p:spPr bwMode="auto">
            <a:xfrm>
              <a:off x="6815" y="6571"/>
              <a:ext cx="5665" cy="35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个性结构的重要组成部分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982085" y="4806950"/>
            <a:ext cx="4292600" cy="410210"/>
            <a:chOff x="6271" y="7570"/>
            <a:chExt cx="6760" cy="646"/>
          </a:xfrm>
        </p:grpSpPr>
        <p:sp>
          <p:nvSpPr>
            <p:cNvPr id="28" name="AutoShape 10"/>
            <p:cNvSpPr/>
            <p:nvPr/>
          </p:nvSpPr>
          <p:spPr bwMode="auto">
            <a:xfrm>
              <a:off x="6271" y="7570"/>
              <a:ext cx="6761" cy="646"/>
            </a:xfrm>
            <a:prstGeom prst="rightArrow">
              <a:avLst>
                <a:gd name="adj1" fmla="val 100000"/>
                <a:gd name="adj2" fmla="val 43165"/>
              </a:avLst>
            </a:prstGeom>
            <a:solidFill>
              <a:schemeClr val="accent2"/>
            </a:solidFill>
            <a:ln>
              <a:noFill/>
            </a:ln>
            <a:effectLst/>
          </p:spPr>
          <p:txBody>
            <a:bodyPr lIns="0" tIns="0" rIns="0" bIns="0" anchor="ctr"/>
            <a:p>
              <a:pPr defTabSz="291465"/>
              <a:endParaRPr lang="zh-CN" altLang="zh-CN" sz="2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9" name="AutoShape 11"/>
            <p:cNvSpPr/>
            <p:nvPr/>
          </p:nvSpPr>
          <p:spPr bwMode="auto">
            <a:xfrm>
              <a:off x="6814" y="7681"/>
              <a:ext cx="5666" cy="42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具有重要的调节作用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3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直角三角形 12"/>
          <p:cNvSpPr/>
          <p:nvPr>
            <p:custDataLst>
              <p:tags r:id="rId1"/>
            </p:custDataLst>
          </p:nvPr>
        </p:nvSpPr>
        <p:spPr>
          <a:xfrm rot="10556773">
            <a:off x="339240" y="442490"/>
            <a:ext cx="1121087" cy="1014043"/>
          </a:xfrm>
          <a:prstGeom prst="rtTriangle">
            <a:avLst/>
          </a:prstGeom>
          <a:pattFill prst="zigZag">
            <a:fgClr>
              <a:srgbClr val="FFFFFF">
                <a:lumMod val="95000"/>
              </a:srgbClr>
            </a:fgClr>
            <a:bgClr>
              <a:srgbClr val="FFFFFF"/>
            </a:bgClr>
          </a:pattFill>
          <a:ln>
            <a:noFill/>
          </a:ln>
        </p:spPr>
        <p:style>
          <a:lnRef idx="2">
            <a:srgbClr val="1C313C">
              <a:shade val="50000"/>
            </a:srgbClr>
          </a:lnRef>
          <a:fillRef idx="1">
            <a:srgbClr val="1C313C"/>
          </a:fillRef>
          <a:effectRef idx="0">
            <a:srgbClr val="1C313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直角三角形 10"/>
          <p:cNvSpPr/>
          <p:nvPr>
            <p:custDataLst>
              <p:tags r:id="rId2"/>
            </p:custDataLst>
          </p:nvPr>
        </p:nvSpPr>
        <p:spPr>
          <a:xfrm flipH="1">
            <a:off x="5334000" y="0"/>
            <a:ext cx="6858000" cy="6858000"/>
          </a:xfrm>
          <a:prstGeom prst="rtTriangle">
            <a:avLst/>
          </a:prstGeom>
          <a:pattFill prst="dashUpDiag">
            <a:fgClr>
              <a:srgbClr val="FFFFFF">
                <a:lumMod val="95000"/>
              </a:srgbClr>
            </a:fgClr>
            <a:bgClr>
              <a:srgbClr val="FFFFFF"/>
            </a:bgClr>
          </a:pattFill>
          <a:ln>
            <a:noFill/>
          </a:ln>
        </p:spPr>
        <p:style>
          <a:lnRef idx="2">
            <a:srgbClr val="1C313C">
              <a:shade val="50000"/>
            </a:srgbClr>
          </a:lnRef>
          <a:fillRef idx="1">
            <a:srgbClr val="1C313C"/>
          </a:fillRef>
          <a:effectRef idx="0">
            <a:srgbClr val="1C313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870857" y="556532"/>
            <a:ext cx="10755086" cy="6049736"/>
          </a:xfrm>
          <a:prstGeom prst="rect">
            <a:avLst/>
          </a:prstGeom>
          <a:noFill/>
          <a:ln w="38100">
            <a:solidFill>
              <a:srgbClr val="FFFFFF">
                <a:lumMod val="85000"/>
              </a:srgbClr>
            </a:solidFill>
          </a:ln>
        </p:spPr>
        <p:style>
          <a:lnRef idx="2">
            <a:srgbClr val="1C313C">
              <a:shade val="50000"/>
            </a:srgbClr>
          </a:lnRef>
          <a:fillRef idx="1">
            <a:srgbClr val="1C313C"/>
          </a:fillRef>
          <a:effectRef idx="0">
            <a:srgbClr val="1C313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矩形 14"/>
          <p:cNvSpPr/>
          <p:nvPr>
            <p:custDataLst>
              <p:tags r:id="rId4"/>
            </p:custDataLst>
          </p:nvPr>
        </p:nvSpPr>
        <p:spPr>
          <a:xfrm>
            <a:off x="718457" y="404132"/>
            <a:ext cx="10755086" cy="6049736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rgbClr val="1C313C">
              <a:shade val="50000"/>
            </a:srgbClr>
          </a:lnRef>
          <a:fillRef idx="1">
            <a:srgbClr val="1C313C"/>
          </a:fillRef>
          <a:effectRef idx="0">
            <a:srgbClr val="1C313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文本框 15"/>
          <p:cNvSpPr txBox="1"/>
          <p:nvPr>
            <p:custDataLst>
              <p:tags r:id="rId5"/>
            </p:custDataLst>
          </p:nvPr>
        </p:nvSpPr>
        <p:spPr>
          <a:xfrm>
            <a:off x="1638679" y="1122905"/>
            <a:ext cx="7099300" cy="629920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rmAutofit fontScale="90000"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自我意识的作用</a:t>
            </a:r>
            <a:endParaRPr lang="zh-CN" altLang="en-US" sz="3600" b="1" spc="3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流程图: 摘录 5"/>
          <p:cNvSpPr/>
          <p:nvPr>
            <p:custDataLst>
              <p:tags r:id="rId6"/>
            </p:custDataLst>
          </p:nvPr>
        </p:nvSpPr>
        <p:spPr>
          <a:xfrm rot="2220000">
            <a:off x="10142220" y="1138555"/>
            <a:ext cx="591185" cy="389890"/>
          </a:xfrm>
          <a:prstGeom prst="flowChartExtract">
            <a:avLst/>
          </a:prstGeom>
          <a:solidFill>
            <a:srgbClr val="FFC100"/>
          </a:solidFill>
          <a:ln>
            <a:noFill/>
          </a:ln>
        </p:spPr>
        <p:style>
          <a:lnRef idx="2">
            <a:srgbClr val="1C313C">
              <a:shade val="50000"/>
            </a:srgbClr>
          </a:lnRef>
          <a:fillRef idx="1">
            <a:srgbClr val="1C313C"/>
          </a:fillRef>
          <a:effectRef idx="0">
            <a:srgbClr val="1C313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流程图: 摘录 6"/>
          <p:cNvSpPr/>
          <p:nvPr>
            <p:custDataLst>
              <p:tags r:id="rId7"/>
            </p:custDataLst>
          </p:nvPr>
        </p:nvSpPr>
        <p:spPr>
          <a:xfrm rot="18420000">
            <a:off x="10367010" y="600075"/>
            <a:ext cx="845185" cy="659130"/>
          </a:xfrm>
          <a:prstGeom prst="flowChartExtract">
            <a:avLst/>
          </a:prstGeom>
          <a:solidFill>
            <a:srgbClr val="1C313C"/>
          </a:solidFill>
          <a:ln>
            <a:noFill/>
          </a:ln>
        </p:spPr>
        <p:style>
          <a:lnRef idx="2">
            <a:srgbClr val="1C313C">
              <a:shade val="50000"/>
            </a:srgbClr>
          </a:lnRef>
          <a:fillRef idx="1">
            <a:srgbClr val="1C313C"/>
          </a:fillRef>
          <a:effectRef idx="0">
            <a:srgbClr val="1C313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流程图: 摘录 7"/>
          <p:cNvSpPr/>
          <p:nvPr>
            <p:custDataLst>
              <p:tags r:id="rId8"/>
            </p:custDataLst>
          </p:nvPr>
        </p:nvSpPr>
        <p:spPr>
          <a:xfrm rot="2880000">
            <a:off x="1173480" y="5360035"/>
            <a:ext cx="668020" cy="521335"/>
          </a:xfrm>
          <a:prstGeom prst="flowChartExtract">
            <a:avLst/>
          </a:prstGeom>
          <a:solidFill>
            <a:srgbClr val="1C313C"/>
          </a:solidFill>
          <a:ln>
            <a:noFill/>
          </a:ln>
        </p:spPr>
        <p:style>
          <a:lnRef idx="2">
            <a:srgbClr val="1C313C">
              <a:shade val="50000"/>
            </a:srgbClr>
          </a:lnRef>
          <a:fillRef idx="1">
            <a:srgbClr val="1C313C"/>
          </a:fillRef>
          <a:effectRef idx="0">
            <a:srgbClr val="1C313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流程图: 摘录 8"/>
          <p:cNvSpPr/>
          <p:nvPr>
            <p:custDataLst>
              <p:tags r:id="rId9"/>
            </p:custDataLst>
          </p:nvPr>
        </p:nvSpPr>
        <p:spPr>
          <a:xfrm rot="19680000">
            <a:off x="1586865" y="5672455"/>
            <a:ext cx="591185" cy="389890"/>
          </a:xfrm>
          <a:prstGeom prst="flowChartExtract">
            <a:avLst/>
          </a:prstGeom>
          <a:solidFill>
            <a:srgbClr val="FFC100"/>
          </a:solidFill>
          <a:ln>
            <a:noFill/>
          </a:ln>
        </p:spPr>
        <p:style>
          <a:lnRef idx="2">
            <a:srgbClr val="1C313C">
              <a:shade val="50000"/>
            </a:srgbClr>
          </a:lnRef>
          <a:fillRef idx="1">
            <a:srgbClr val="1C313C"/>
          </a:fillRef>
          <a:effectRef idx="0">
            <a:srgbClr val="1C313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15" name="Group 114"/>
          <p:cNvGrpSpPr/>
          <p:nvPr/>
        </p:nvGrpSpPr>
        <p:grpSpPr>
          <a:xfrm rot="0">
            <a:off x="2619375" y="2581910"/>
            <a:ext cx="6952615" cy="1206500"/>
            <a:chOff x="769938" y="1289407"/>
            <a:chExt cx="5215141" cy="121407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8" name="Freeform 67"/>
            <p:cNvSpPr/>
            <p:nvPr/>
          </p:nvSpPr>
          <p:spPr>
            <a:xfrm>
              <a:off x="769938" y="1289407"/>
              <a:ext cx="849852" cy="1214073"/>
            </a:xfrm>
            <a:custGeom>
              <a:avLst/>
              <a:gdLst>
                <a:gd name="connsiteX0" fmla="*/ 0 w 1214072"/>
                <a:gd name="connsiteY0" fmla="*/ 0 h 849850"/>
                <a:gd name="connsiteX1" fmla="*/ 789147 w 1214072"/>
                <a:gd name="connsiteY1" fmla="*/ 0 h 849850"/>
                <a:gd name="connsiteX2" fmla="*/ 1214072 w 1214072"/>
                <a:gd name="connsiteY2" fmla="*/ 424925 h 849850"/>
                <a:gd name="connsiteX3" fmla="*/ 789147 w 1214072"/>
                <a:gd name="connsiteY3" fmla="*/ 849850 h 849850"/>
                <a:gd name="connsiteX4" fmla="*/ 0 w 1214072"/>
                <a:gd name="connsiteY4" fmla="*/ 849850 h 849850"/>
                <a:gd name="connsiteX5" fmla="*/ 424925 w 1214072"/>
                <a:gd name="connsiteY5" fmla="*/ 424925 h 849850"/>
                <a:gd name="connsiteX6" fmla="*/ 0 w 1214072"/>
                <a:gd name="connsiteY6" fmla="*/ 0 h 84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4072" h="849850">
                  <a:moveTo>
                    <a:pt x="1214071" y="0"/>
                  </a:moveTo>
                  <a:lnTo>
                    <a:pt x="1214071" y="552403"/>
                  </a:lnTo>
                  <a:lnTo>
                    <a:pt x="607036" y="849850"/>
                  </a:lnTo>
                  <a:lnTo>
                    <a:pt x="1" y="552403"/>
                  </a:lnTo>
                  <a:lnTo>
                    <a:pt x="1" y="0"/>
                  </a:lnTo>
                  <a:lnTo>
                    <a:pt x="607036" y="297447"/>
                  </a:lnTo>
                  <a:lnTo>
                    <a:pt x="1214071" y="0"/>
                  </a:lnTo>
                  <a:close/>
                </a:path>
              </a:pathLst>
            </a:custGeom>
            <a:solidFill>
              <a:srgbClr val="ED796F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606" tIns="439531" rIns="14606" bIns="439530" numCol="1" spcCol="1270" anchor="t" anchorCtr="0">
              <a:noAutofit/>
            </a:bodyPr>
            <a:lstStyle/>
            <a:p>
              <a:pPr algn="ctr" defTabSz="136271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100" dirty="0">
                  <a:solidFill>
                    <a:schemeClr val="tx1"/>
                  </a:solidFill>
                  <a:cs typeface="+mn-ea"/>
                  <a:sym typeface="+mn-lt"/>
                </a:rPr>
                <a:t>01</a:t>
              </a:r>
              <a:endParaRPr lang="en-US" sz="31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9" name="Freeform 68"/>
            <p:cNvSpPr/>
            <p:nvPr/>
          </p:nvSpPr>
          <p:spPr>
            <a:xfrm>
              <a:off x="1619679" y="1289407"/>
              <a:ext cx="4365400" cy="789146"/>
            </a:xfrm>
            <a:custGeom>
              <a:avLst/>
              <a:gdLst>
                <a:gd name="connsiteX0" fmla="*/ 131527 w 789146"/>
                <a:gd name="connsiteY0" fmla="*/ 0 h 2110763"/>
                <a:gd name="connsiteX1" fmla="*/ 657619 w 789146"/>
                <a:gd name="connsiteY1" fmla="*/ 0 h 2110763"/>
                <a:gd name="connsiteX2" fmla="*/ 750623 w 789146"/>
                <a:gd name="connsiteY2" fmla="*/ 38524 h 2110763"/>
                <a:gd name="connsiteX3" fmla="*/ 789146 w 789146"/>
                <a:gd name="connsiteY3" fmla="*/ 131528 h 2110763"/>
                <a:gd name="connsiteX4" fmla="*/ 789146 w 789146"/>
                <a:gd name="connsiteY4" fmla="*/ 2110763 h 2110763"/>
                <a:gd name="connsiteX5" fmla="*/ 789146 w 789146"/>
                <a:gd name="connsiteY5" fmla="*/ 2110763 h 2110763"/>
                <a:gd name="connsiteX6" fmla="*/ 789146 w 789146"/>
                <a:gd name="connsiteY6" fmla="*/ 2110763 h 2110763"/>
                <a:gd name="connsiteX7" fmla="*/ 0 w 789146"/>
                <a:gd name="connsiteY7" fmla="*/ 2110763 h 2110763"/>
                <a:gd name="connsiteX8" fmla="*/ 0 w 789146"/>
                <a:gd name="connsiteY8" fmla="*/ 2110763 h 2110763"/>
                <a:gd name="connsiteX9" fmla="*/ 0 w 789146"/>
                <a:gd name="connsiteY9" fmla="*/ 2110763 h 2110763"/>
                <a:gd name="connsiteX10" fmla="*/ 0 w 789146"/>
                <a:gd name="connsiteY10" fmla="*/ 131527 h 2110763"/>
                <a:gd name="connsiteX11" fmla="*/ 38524 w 789146"/>
                <a:gd name="connsiteY11" fmla="*/ 38523 h 2110763"/>
                <a:gd name="connsiteX12" fmla="*/ 131528 w 789146"/>
                <a:gd name="connsiteY12" fmla="*/ 0 h 2110763"/>
                <a:gd name="connsiteX13" fmla="*/ 131527 w 789146"/>
                <a:gd name="connsiteY13" fmla="*/ 0 h 2110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89146" h="2110763">
                  <a:moveTo>
                    <a:pt x="789146" y="351802"/>
                  </a:moveTo>
                  <a:lnTo>
                    <a:pt x="789146" y="1758961"/>
                  </a:lnTo>
                  <a:cubicBezTo>
                    <a:pt x="789146" y="1852264"/>
                    <a:pt x="783965" y="1941748"/>
                    <a:pt x="774743" y="2007723"/>
                  </a:cubicBezTo>
                  <a:cubicBezTo>
                    <a:pt x="765521" y="2073698"/>
                    <a:pt x="753013" y="2110762"/>
                    <a:pt x="739972" y="2110762"/>
                  </a:cubicBezTo>
                  <a:lnTo>
                    <a:pt x="0" y="2110762"/>
                  </a:lnTo>
                  <a:lnTo>
                    <a:pt x="0" y="2110762"/>
                  </a:lnTo>
                  <a:lnTo>
                    <a:pt x="0" y="2110762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739972" y="1"/>
                  </a:lnTo>
                  <a:cubicBezTo>
                    <a:pt x="753014" y="1"/>
                    <a:pt x="765522" y="37065"/>
                    <a:pt x="774743" y="103043"/>
                  </a:cubicBezTo>
                  <a:cubicBezTo>
                    <a:pt x="783965" y="169018"/>
                    <a:pt x="789146" y="258502"/>
                    <a:pt x="789146" y="351805"/>
                  </a:cubicBezTo>
                  <a:lnTo>
                    <a:pt x="789146" y="351802"/>
                  </a:lnTo>
                  <a:close/>
                </a:path>
              </a:pathLst>
            </a:custGeom>
            <a:gradFill>
              <a:gsLst>
                <a:gs pos="9000">
                  <a:srgbClr val="F4D8CE"/>
                </a:gs>
                <a:gs pos="100000">
                  <a:srgbClr val="E0805E"/>
                </a:gs>
              </a:gsLst>
              <a:lin scaled="1"/>
            </a:gra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56465" tIns="52493" rIns="52493" bIns="52494" numCol="1" spcCol="1270" anchor="ctr" anchorCtr="0">
              <a:noAutofit/>
            </a:bodyPr>
            <a:lstStyle/>
            <a:p>
              <a:pPr marL="0" lvl="1" indent="0" defTabSz="1303655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None/>
              </a:pPr>
              <a:endParaRPr lang="en-US" sz="29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81" name="Group 80"/>
            <p:cNvGrpSpPr/>
            <p:nvPr/>
          </p:nvGrpSpPr>
          <p:grpSpPr>
            <a:xfrm>
              <a:off x="1691650" y="1441601"/>
              <a:ext cx="3183669" cy="427040"/>
              <a:chOff x="4033795" y="2061675"/>
              <a:chExt cx="3183669" cy="427040"/>
            </a:xfrm>
          </p:grpSpPr>
          <p:sp>
            <p:nvSpPr>
              <p:cNvPr id="82" name="Text Placeholder 3"/>
              <p:cNvSpPr txBox="1"/>
              <p:nvPr/>
            </p:nvSpPr>
            <p:spPr>
              <a:xfrm>
                <a:off x="4399126" y="2114413"/>
                <a:ext cx="2818338" cy="371251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18565">
                  <a:spcBef>
                    <a:spcPct val="20000"/>
                  </a:spcBef>
                  <a:defRPr/>
                </a:pPr>
                <a:r>
                  <a:rPr lang="zh-CN" altLang="en-US" sz="2400" b="1" dirty="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+mn-ea"/>
                    <a:sym typeface="+mn-lt"/>
                  </a:rPr>
                  <a:t>对态度和行为的调节作用</a:t>
                </a:r>
                <a:endParaRPr lang="zh-CN" altLang="en-US" sz="24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3" name="Rectangle 82"/>
              <p:cNvSpPr/>
              <p:nvPr/>
            </p:nvSpPr>
            <p:spPr>
              <a:xfrm>
                <a:off x="4033795" y="2061675"/>
                <a:ext cx="49" cy="427040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endParaRPr lang="en-US" sz="37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6" name="Group 115"/>
          <p:cNvGrpSpPr/>
          <p:nvPr/>
        </p:nvGrpSpPr>
        <p:grpSpPr>
          <a:xfrm rot="0">
            <a:off x="2619375" y="3589020"/>
            <a:ext cx="6953250" cy="1206500"/>
            <a:chOff x="769938" y="2302862"/>
            <a:chExt cx="5215617" cy="121407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0" name="Freeform 69"/>
            <p:cNvSpPr/>
            <p:nvPr/>
          </p:nvSpPr>
          <p:spPr>
            <a:xfrm>
              <a:off x="769938" y="2302862"/>
              <a:ext cx="849852" cy="1214072"/>
            </a:xfrm>
            <a:custGeom>
              <a:avLst/>
              <a:gdLst>
                <a:gd name="connsiteX0" fmla="*/ 0 w 1214072"/>
                <a:gd name="connsiteY0" fmla="*/ 0 h 849850"/>
                <a:gd name="connsiteX1" fmla="*/ 789147 w 1214072"/>
                <a:gd name="connsiteY1" fmla="*/ 0 h 849850"/>
                <a:gd name="connsiteX2" fmla="*/ 1214072 w 1214072"/>
                <a:gd name="connsiteY2" fmla="*/ 424925 h 849850"/>
                <a:gd name="connsiteX3" fmla="*/ 789147 w 1214072"/>
                <a:gd name="connsiteY3" fmla="*/ 849850 h 849850"/>
                <a:gd name="connsiteX4" fmla="*/ 0 w 1214072"/>
                <a:gd name="connsiteY4" fmla="*/ 849850 h 849850"/>
                <a:gd name="connsiteX5" fmla="*/ 424925 w 1214072"/>
                <a:gd name="connsiteY5" fmla="*/ 424925 h 849850"/>
                <a:gd name="connsiteX6" fmla="*/ 0 w 1214072"/>
                <a:gd name="connsiteY6" fmla="*/ 0 h 84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4072" h="849850">
                  <a:moveTo>
                    <a:pt x="1214071" y="0"/>
                  </a:moveTo>
                  <a:lnTo>
                    <a:pt x="1214071" y="552403"/>
                  </a:lnTo>
                  <a:lnTo>
                    <a:pt x="607036" y="849850"/>
                  </a:lnTo>
                  <a:lnTo>
                    <a:pt x="1" y="552403"/>
                  </a:lnTo>
                  <a:lnTo>
                    <a:pt x="1" y="0"/>
                  </a:lnTo>
                  <a:lnTo>
                    <a:pt x="607036" y="297447"/>
                  </a:lnTo>
                  <a:lnTo>
                    <a:pt x="1214071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606" tIns="439530" rIns="14606" bIns="439530" numCol="1" spcCol="1270" anchor="t" anchorCtr="0">
              <a:noAutofit/>
            </a:bodyPr>
            <a:lstStyle/>
            <a:p>
              <a:pPr algn="ctr" defTabSz="136271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100" dirty="0">
                  <a:solidFill>
                    <a:schemeClr val="tx1"/>
                  </a:solidFill>
                  <a:cs typeface="+mn-ea"/>
                  <a:sym typeface="+mn-lt"/>
                </a:rPr>
                <a:t>02</a:t>
              </a:r>
              <a:endParaRPr lang="en-US" sz="31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1" name="Freeform 70"/>
            <p:cNvSpPr/>
            <p:nvPr/>
          </p:nvSpPr>
          <p:spPr>
            <a:xfrm>
              <a:off x="1619679" y="2302862"/>
              <a:ext cx="4365876" cy="789146"/>
            </a:xfrm>
            <a:custGeom>
              <a:avLst/>
              <a:gdLst>
                <a:gd name="connsiteX0" fmla="*/ 131527 w 789146"/>
                <a:gd name="connsiteY0" fmla="*/ 0 h 2110763"/>
                <a:gd name="connsiteX1" fmla="*/ 657619 w 789146"/>
                <a:gd name="connsiteY1" fmla="*/ 0 h 2110763"/>
                <a:gd name="connsiteX2" fmla="*/ 750623 w 789146"/>
                <a:gd name="connsiteY2" fmla="*/ 38524 h 2110763"/>
                <a:gd name="connsiteX3" fmla="*/ 789146 w 789146"/>
                <a:gd name="connsiteY3" fmla="*/ 131528 h 2110763"/>
                <a:gd name="connsiteX4" fmla="*/ 789146 w 789146"/>
                <a:gd name="connsiteY4" fmla="*/ 2110763 h 2110763"/>
                <a:gd name="connsiteX5" fmla="*/ 789146 w 789146"/>
                <a:gd name="connsiteY5" fmla="*/ 2110763 h 2110763"/>
                <a:gd name="connsiteX6" fmla="*/ 789146 w 789146"/>
                <a:gd name="connsiteY6" fmla="*/ 2110763 h 2110763"/>
                <a:gd name="connsiteX7" fmla="*/ 0 w 789146"/>
                <a:gd name="connsiteY7" fmla="*/ 2110763 h 2110763"/>
                <a:gd name="connsiteX8" fmla="*/ 0 w 789146"/>
                <a:gd name="connsiteY8" fmla="*/ 2110763 h 2110763"/>
                <a:gd name="connsiteX9" fmla="*/ 0 w 789146"/>
                <a:gd name="connsiteY9" fmla="*/ 2110763 h 2110763"/>
                <a:gd name="connsiteX10" fmla="*/ 0 w 789146"/>
                <a:gd name="connsiteY10" fmla="*/ 131527 h 2110763"/>
                <a:gd name="connsiteX11" fmla="*/ 38524 w 789146"/>
                <a:gd name="connsiteY11" fmla="*/ 38523 h 2110763"/>
                <a:gd name="connsiteX12" fmla="*/ 131528 w 789146"/>
                <a:gd name="connsiteY12" fmla="*/ 0 h 2110763"/>
                <a:gd name="connsiteX13" fmla="*/ 131527 w 789146"/>
                <a:gd name="connsiteY13" fmla="*/ 0 h 2110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89146" h="2110763">
                  <a:moveTo>
                    <a:pt x="789146" y="351802"/>
                  </a:moveTo>
                  <a:lnTo>
                    <a:pt x="789146" y="1758961"/>
                  </a:lnTo>
                  <a:cubicBezTo>
                    <a:pt x="789146" y="1852264"/>
                    <a:pt x="783965" y="1941748"/>
                    <a:pt x="774743" y="2007723"/>
                  </a:cubicBezTo>
                  <a:cubicBezTo>
                    <a:pt x="765521" y="2073698"/>
                    <a:pt x="753013" y="2110762"/>
                    <a:pt x="739972" y="2110762"/>
                  </a:cubicBezTo>
                  <a:lnTo>
                    <a:pt x="0" y="2110762"/>
                  </a:lnTo>
                  <a:lnTo>
                    <a:pt x="0" y="2110762"/>
                  </a:lnTo>
                  <a:lnTo>
                    <a:pt x="0" y="2110762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739972" y="1"/>
                  </a:lnTo>
                  <a:cubicBezTo>
                    <a:pt x="753014" y="1"/>
                    <a:pt x="765522" y="37065"/>
                    <a:pt x="774743" y="103043"/>
                  </a:cubicBezTo>
                  <a:cubicBezTo>
                    <a:pt x="783965" y="169018"/>
                    <a:pt x="789146" y="258502"/>
                    <a:pt x="789146" y="351805"/>
                  </a:cubicBezTo>
                  <a:lnTo>
                    <a:pt x="789146" y="351802"/>
                  </a:lnTo>
                  <a:close/>
                </a:path>
              </a:pathLst>
            </a:custGeom>
            <a:gradFill>
              <a:gsLst>
                <a:gs pos="3896">
                  <a:srgbClr val="F2E6CD"/>
                </a:gs>
                <a:gs pos="97000">
                  <a:srgbClr val="E3B84B"/>
                </a:gs>
              </a:gsLst>
              <a:lin scaled="1"/>
            </a:gra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56465" tIns="52494" rIns="52493" bIns="52493" numCol="1" spcCol="1270" anchor="ctr" anchorCtr="0">
              <a:noAutofit/>
            </a:bodyPr>
            <a:lstStyle/>
            <a:p>
              <a:pPr marL="304800" lvl="1" indent="-304800" defTabSz="1303655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US" sz="2900">
                <a:solidFill>
                  <a:schemeClr val="tx1"/>
                </a:solidFill>
                <a:cs typeface="+mn-ea"/>
                <a:sym typeface="+mn-lt"/>
              </a:endParaRPr>
            </a:p>
            <a:p>
              <a:pPr marL="304800" lvl="1" indent="-304800" defTabSz="1303655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US" sz="29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84" name="Group 83"/>
            <p:cNvGrpSpPr/>
            <p:nvPr/>
          </p:nvGrpSpPr>
          <p:grpSpPr>
            <a:xfrm>
              <a:off x="1691650" y="2473000"/>
              <a:ext cx="3100315" cy="427040"/>
              <a:chOff x="4033795" y="2061675"/>
              <a:chExt cx="3100315" cy="427040"/>
            </a:xfrm>
          </p:grpSpPr>
          <p:sp>
            <p:nvSpPr>
              <p:cNvPr id="85" name="Text Placeholder 3"/>
              <p:cNvSpPr txBox="1"/>
              <p:nvPr/>
            </p:nvSpPr>
            <p:spPr>
              <a:xfrm>
                <a:off x="4399126" y="2114411"/>
                <a:ext cx="2734984" cy="371250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18565">
                  <a:spcBef>
                    <a:spcPct val="20000"/>
                  </a:spcBef>
                  <a:defRPr/>
                </a:pPr>
                <a:r>
                  <a:rPr lang="zh-CN" altLang="en-US" sz="2400" b="1" dirty="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+mn-ea"/>
                    <a:sym typeface="+mn-lt"/>
                  </a:rPr>
                  <a:t>对自我教育的推动作用</a:t>
                </a:r>
                <a:endParaRPr lang="zh-CN" altLang="en-US" sz="24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6" name="Rectangle 85"/>
              <p:cNvSpPr/>
              <p:nvPr/>
            </p:nvSpPr>
            <p:spPr>
              <a:xfrm>
                <a:off x="4033795" y="2061675"/>
                <a:ext cx="49" cy="427040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endParaRPr lang="en-US" sz="37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7" name="Group 116"/>
          <p:cNvGrpSpPr/>
          <p:nvPr/>
        </p:nvGrpSpPr>
        <p:grpSpPr>
          <a:xfrm rot="0">
            <a:off x="2619375" y="4596130"/>
            <a:ext cx="6952615" cy="1206500"/>
            <a:chOff x="769938" y="3316315"/>
            <a:chExt cx="5215141" cy="121407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2" name="Freeform 71"/>
            <p:cNvSpPr/>
            <p:nvPr/>
          </p:nvSpPr>
          <p:spPr>
            <a:xfrm>
              <a:off x="769938" y="3316316"/>
              <a:ext cx="849852" cy="1214072"/>
            </a:xfrm>
            <a:custGeom>
              <a:avLst/>
              <a:gdLst>
                <a:gd name="connsiteX0" fmla="*/ 0 w 1214072"/>
                <a:gd name="connsiteY0" fmla="*/ 0 h 849850"/>
                <a:gd name="connsiteX1" fmla="*/ 789147 w 1214072"/>
                <a:gd name="connsiteY1" fmla="*/ 0 h 849850"/>
                <a:gd name="connsiteX2" fmla="*/ 1214072 w 1214072"/>
                <a:gd name="connsiteY2" fmla="*/ 424925 h 849850"/>
                <a:gd name="connsiteX3" fmla="*/ 789147 w 1214072"/>
                <a:gd name="connsiteY3" fmla="*/ 849850 h 849850"/>
                <a:gd name="connsiteX4" fmla="*/ 0 w 1214072"/>
                <a:gd name="connsiteY4" fmla="*/ 849850 h 849850"/>
                <a:gd name="connsiteX5" fmla="*/ 424925 w 1214072"/>
                <a:gd name="connsiteY5" fmla="*/ 424925 h 849850"/>
                <a:gd name="connsiteX6" fmla="*/ 0 w 1214072"/>
                <a:gd name="connsiteY6" fmla="*/ 0 h 84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4072" h="849850">
                  <a:moveTo>
                    <a:pt x="1214071" y="0"/>
                  </a:moveTo>
                  <a:lnTo>
                    <a:pt x="1214071" y="552403"/>
                  </a:lnTo>
                  <a:lnTo>
                    <a:pt x="607036" y="849850"/>
                  </a:lnTo>
                  <a:lnTo>
                    <a:pt x="1" y="552403"/>
                  </a:lnTo>
                  <a:lnTo>
                    <a:pt x="1" y="0"/>
                  </a:lnTo>
                  <a:lnTo>
                    <a:pt x="607036" y="297447"/>
                  </a:lnTo>
                  <a:lnTo>
                    <a:pt x="1214071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606" tIns="439530" rIns="14606" bIns="439530" numCol="1" spcCol="1270" anchor="t" anchorCtr="0">
              <a:noAutofit/>
            </a:bodyPr>
            <a:lstStyle/>
            <a:p>
              <a:pPr algn="ctr" defTabSz="136271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100" dirty="0">
                  <a:solidFill>
                    <a:schemeClr val="tx1"/>
                  </a:solidFill>
                  <a:cs typeface="+mn-ea"/>
                  <a:sym typeface="+mn-lt"/>
                </a:rPr>
                <a:t>03</a:t>
              </a:r>
              <a:endParaRPr lang="en-US" sz="31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3" name="Freeform 72"/>
            <p:cNvSpPr/>
            <p:nvPr/>
          </p:nvSpPr>
          <p:spPr>
            <a:xfrm>
              <a:off x="1619679" y="3316315"/>
              <a:ext cx="4365400" cy="789146"/>
            </a:xfrm>
            <a:custGeom>
              <a:avLst/>
              <a:gdLst>
                <a:gd name="connsiteX0" fmla="*/ 131527 w 789146"/>
                <a:gd name="connsiteY0" fmla="*/ 0 h 2110763"/>
                <a:gd name="connsiteX1" fmla="*/ 657619 w 789146"/>
                <a:gd name="connsiteY1" fmla="*/ 0 h 2110763"/>
                <a:gd name="connsiteX2" fmla="*/ 750623 w 789146"/>
                <a:gd name="connsiteY2" fmla="*/ 38524 h 2110763"/>
                <a:gd name="connsiteX3" fmla="*/ 789146 w 789146"/>
                <a:gd name="connsiteY3" fmla="*/ 131528 h 2110763"/>
                <a:gd name="connsiteX4" fmla="*/ 789146 w 789146"/>
                <a:gd name="connsiteY4" fmla="*/ 2110763 h 2110763"/>
                <a:gd name="connsiteX5" fmla="*/ 789146 w 789146"/>
                <a:gd name="connsiteY5" fmla="*/ 2110763 h 2110763"/>
                <a:gd name="connsiteX6" fmla="*/ 789146 w 789146"/>
                <a:gd name="connsiteY6" fmla="*/ 2110763 h 2110763"/>
                <a:gd name="connsiteX7" fmla="*/ 0 w 789146"/>
                <a:gd name="connsiteY7" fmla="*/ 2110763 h 2110763"/>
                <a:gd name="connsiteX8" fmla="*/ 0 w 789146"/>
                <a:gd name="connsiteY8" fmla="*/ 2110763 h 2110763"/>
                <a:gd name="connsiteX9" fmla="*/ 0 w 789146"/>
                <a:gd name="connsiteY9" fmla="*/ 2110763 h 2110763"/>
                <a:gd name="connsiteX10" fmla="*/ 0 w 789146"/>
                <a:gd name="connsiteY10" fmla="*/ 131527 h 2110763"/>
                <a:gd name="connsiteX11" fmla="*/ 38524 w 789146"/>
                <a:gd name="connsiteY11" fmla="*/ 38523 h 2110763"/>
                <a:gd name="connsiteX12" fmla="*/ 131528 w 789146"/>
                <a:gd name="connsiteY12" fmla="*/ 0 h 2110763"/>
                <a:gd name="connsiteX13" fmla="*/ 131527 w 789146"/>
                <a:gd name="connsiteY13" fmla="*/ 0 h 2110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89146" h="2110763">
                  <a:moveTo>
                    <a:pt x="789146" y="351802"/>
                  </a:moveTo>
                  <a:lnTo>
                    <a:pt x="789146" y="1758961"/>
                  </a:lnTo>
                  <a:cubicBezTo>
                    <a:pt x="789146" y="1852264"/>
                    <a:pt x="783965" y="1941748"/>
                    <a:pt x="774743" y="2007723"/>
                  </a:cubicBezTo>
                  <a:cubicBezTo>
                    <a:pt x="765521" y="2073698"/>
                    <a:pt x="753013" y="2110762"/>
                    <a:pt x="739972" y="2110762"/>
                  </a:cubicBezTo>
                  <a:lnTo>
                    <a:pt x="0" y="2110762"/>
                  </a:lnTo>
                  <a:lnTo>
                    <a:pt x="0" y="2110762"/>
                  </a:lnTo>
                  <a:lnTo>
                    <a:pt x="0" y="2110762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739972" y="1"/>
                  </a:lnTo>
                  <a:cubicBezTo>
                    <a:pt x="753014" y="1"/>
                    <a:pt x="765522" y="37065"/>
                    <a:pt x="774743" y="103043"/>
                  </a:cubicBezTo>
                  <a:cubicBezTo>
                    <a:pt x="783965" y="169018"/>
                    <a:pt x="789146" y="258502"/>
                    <a:pt x="789146" y="351805"/>
                  </a:cubicBezTo>
                  <a:lnTo>
                    <a:pt x="789146" y="351802"/>
                  </a:lnTo>
                  <a:close/>
                </a:path>
              </a:pathLst>
            </a:custGeom>
            <a:gradFill>
              <a:gsLst>
                <a:gs pos="100000">
                  <a:schemeClr val="accent6">
                    <a:lumMod val="60000"/>
                    <a:lumOff val="40000"/>
                  </a:schemeClr>
                </a:gs>
                <a:gs pos="0">
                  <a:srgbClr val="0CA45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56465" tIns="52494" rIns="52493" bIns="52493" numCol="1" spcCol="1270" anchor="ctr" anchorCtr="0">
              <a:noAutofit/>
            </a:bodyPr>
            <a:lstStyle/>
            <a:p>
              <a:pPr marL="304800" lvl="1" indent="-304800" defTabSz="1303655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US" sz="2900">
                <a:solidFill>
                  <a:schemeClr val="tx1"/>
                </a:solidFill>
                <a:cs typeface="+mn-ea"/>
                <a:sym typeface="+mn-lt"/>
              </a:endParaRPr>
            </a:p>
            <a:p>
              <a:pPr marL="304800" lvl="1" indent="-304800" defTabSz="1303655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US" sz="29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87" name="Group 86"/>
            <p:cNvGrpSpPr/>
            <p:nvPr/>
          </p:nvGrpSpPr>
          <p:grpSpPr>
            <a:xfrm>
              <a:off x="1691650" y="3476294"/>
              <a:ext cx="2923127" cy="427040"/>
              <a:chOff x="4033795" y="2061675"/>
              <a:chExt cx="2923127" cy="427040"/>
            </a:xfrm>
          </p:grpSpPr>
          <p:sp>
            <p:nvSpPr>
              <p:cNvPr id="88" name="Text Placeholder 3"/>
              <p:cNvSpPr txBox="1"/>
              <p:nvPr/>
            </p:nvSpPr>
            <p:spPr>
              <a:xfrm>
                <a:off x="4399126" y="2114413"/>
                <a:ext cx="2557796" cy="371251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18565">
                  <a:spcBef>
                    <a:spcPct val="20000"/>
                  </a:spcBef>
                  <a:defRPr/>
                </a:pPr>
                <a:r>
                  <a:rPr lang="zh-CN" altLang="en-US" sz="2400" b="1" dirty="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+mn-ea"/>
                    <a:sym typeface="+mn-lt"/>
                  </a:rPr>
                  <a:t>对意志发展的促进作用</a:t>
                </a:r>
                <a:endParaRPr lang="zh-CN" altLang="en-US" sz="24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9" name="Rectangle 88"/>
              <p:cNvSpPr/>
              <p:nvPr/>
            </p:nvSpPr>
            <p:spPr>
              <a:xfrm>
                <a:off x="4033795" y="2061675"/>
                <a:ext cx="49" cy="427040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endParaRPr lang="en-US" sz="37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</p:spTree>
    <p:custDataLst>
      <p:tags r:id="rId10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69595" y="1487170"/>
            <a:ext cx="11053445" cy="5132705"/>
          </a:xfrm>
          <a:prstGeom prst="roundRect">
            <a:avLst>
              <a:gd name="adj" fmla="val 3377"/>
            </a:avLst>
          </a:prstGeom>
          <a:solidFill>
            <a:schemeClr val="bg1">
              <a:alpha val="6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1209675" y="505460"/>
            <a:ext cx="5847080" cy="643890"/>
          </a:xfrm>
        </p:spPr>
        <p:txBody>
          <a:bodyPr>
            <a:normAutofit/>
          </a:bodyPr>
          <a:p>
            <a:r>
              <a:rPr lang="zh-CN" altLang="en-US" sz="3600" b="1" dirty="0">
                <a:latin typeface="+mn-lt"/>
                <a:ea typeface="+mn-ea"/>
                <a:cs typeface="+mn-ea"/>
                <a:sym typeface="+mn-lt"/>
              </a:rPr>
              <a:t>二、自我意识的心理成分</a:t>
            </a:r>
            <a:endParaRPr lang="zh-CN" altLang="en-US" sz="36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云形标注 6"/>
          <p:cNvSpPr/>
          <p:nvPr/>
        </p:nvSpPr>
        <p:spPr>
          <a:xfrm>
            <a:off x="1077595" y="1764665"/>
            <a:ext cx="6657975" cy="3367405"/>
          </a:xfrm>
          <a:prstGeom prst="cloudCallout">
            <a:avLst>
              <a:gd name="adj1" fmla="val 58011"/>
              <a:gd name="adj2" fmla="val 4087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132965" y="2423160"/>
            <a:ext cx="431101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>
                <a:solidFill>
                  <a:schemeClr val="bg1"/>
                </a:solidFill>
              </a:rPr>
              <a:t>请认真回答以下问题！！！</a:t>
            </a:r>
            <a:endParaRPr lang="zh-CN" altLang="en-US" sz="5400">
              <a:solidFill>
                <a:schemeClr val="bg1"/>
              </a:solidFill>
            </a:endParaRPr>
          </a:p>
        </p:txBody>
      </p:sp>
      <p:pic>
        <p:nvPicPr>
          <p:cNvPr id="12" name="图片 11" descr="t01d0f5a0c8b838287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1565" y="3582670"/>
            <a:ext cx="2881630" cy="288163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077595" y="2299335"/>
            <a:ext cx="3420000" cy="648000"/>
          </a:xfrm>
          <a:prstGeom prst="rect">
            <a:avLst/>
          </a:prstGeom>
          <a:solidFill>
            <a:srgbClr val="92D050"/>
          </a:solidFill>
        </p:spPr>
        <p:txBody>
          <a:bodyPr wrap="square" rtlCol="0" anchor="ctr" anchorCtr="0">
            <a:spAutoFit/>
          </a:bodyPr>
          <a:p>
            <a:pPr algn="ctr"/>
            <a:r>
              <a:rPr lang="zh-CN" altLang="en-US" sz="2400">
                <a:solidFill>
                  <a:schemeClr val="tx1"/>
                </a:solidFill>
              </a:rPr>
              <a:t>“我是一个什么样的人”</a:t>
            </a:r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77595" y="3860165"/>
            <a:ext cx="3420000" cy="648000"/>
          </a:xfrm>
          <a:prstGeom prst="rect">
            <a:avLst/>
          </a:prstGeom>
          <a:solidFill>
            <a:srgbClr val="92D050"/>
          </a:solidFill>
        </p:spPr>
        <p:txBody>
          <a:bodyPr wrap="square" rtlCol="0" anchor="ctr" anchorCtr="0">
            <a:spAutoFit/>
          </a:bodyPr>
          <a:p>
            <a:pPr algn="ctr"/>
            <a:r>
              <a:rPr lang="zh-CN" altLang="en-US" sz="2400">
                <a:solidFill>
                  <a:schemeClr val="tx1"/>
                </a:solidFill>
              </a:rPr>
              <a:t>“对自己是否满意”</a:t>
            </a:r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77595" y="5421630"/>
            <a:ext cx="3420000" cy="648000"/>
          </a:xfrm>
          <a:prstGeom prst="rect">
            <a:avLst/>
          </a:prstGeom>
          <a:solidFill>
            <a:srgbClr val="92D050"/>
          </a:solidFill>
        </p:spPr>
        <p:txBody>
          <a:bodyPr wrap="square" rtlCol="0" anchor="ctr" anchorCtr="0">
            <a:spAutoFit/>
          </a:bodyPr>
          <a:p>
            <a:pPr algn="ctr"/>
            <a:r>
              <a:rPr lang="zh-CN" altLang="en-US" sz="2400">
                <a:solidFill>
                  <a:schemeClr val="tx1"/>
                </a:solidFill>
              </a:rPr>
              <a:t>“如何有效地调控自己”</a:t>
            </a:r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16" name="二十四角星 15"/>
          <p:cNvSpPr/>
          <p:nvPr/>
        </p:nvSpPr>
        <p:spPr>
          <a:xfrm>
            <a:off x="5231765" y="1927225"/>
            <a:ext cx="1415415" cy="1203960"/>
          </a:xfrm>
          <a:prstGeom prst="star24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479415" y="2237740"/>
            <a:ext cx="9194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知</a:t>
            </a:r>
            <a:endParaRPr lang="zh-CN" altLang="en-US" sz="32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二十四角星 17"/>
          <p:cNvSpPr/>
          <p:nvPr/>
        </p:nvSpPr>
        <p:spPr>
          <a:xfrm>
            <a:off x="5231130" y="3488055"/>
            <a:ext cx="1415415" cy="1203960"/>
          </a:xfrm>
          <a:prstGeom prst="star24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5478780" y="3798570"/>
            <a:ext cx="9194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情</a:t>
            </a:r>
            <a:endParaRPr lang="zh-CN" altLang="en-US" sz="32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0" name="二十四角星 19"/>
          <p:cNvSpPr/>
          <p:nvPr/>
        </p:nvSpPr>
        <p:spPr>
          <a:xfrm>
            <a:off x="5230495" y="5049520"/>
            <a:ext cx="1415415" cy="1203960"/>
          </a:xfrm>
          <a:prstGeom prst="star24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5478145" y="5360035"/>
            <a:ext cx="9194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意</a:t>
            </a:r>
            <a:endParaRPr lang="zh-CN" altLang="en-US" sz="32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7" name="燕尾形箭头 36"/>
          <p:cNvSpPr/>
          <p:nvPr/>
        </p:nvSpPr>
        <p:spPr>
          <a:xfrm>
            <a:off x="7056120" y="2287270"/>
            <a:ext cx="1080770" cy="534035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燕尾形箭头 39"/>
          <p:cNvSpPr/>
          <p:nvPr/>
        </p:nvSpPr>
        <p:spPr>
          <a:xfrm>
            <a:off x="7056120" y="3822700"/>
            <a:ext cx="1080770" cy="534035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7" name="燕尾形箭头 56"/>
          <p:cNvSpPr/>
          <p:nvPr/>
        </p:nvSpPr>
        <p:spPr>
          <a:xfrm>
            <a:off x="7056120" y="5409565"/>
            <a:ext cx="1080770" cy="534035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9" name="横卷形 58"/>
          <p:cNvSpPr/>
          <p:nvPr/>
        </p:nvSpPr>
        <p:spPr>
          <a:xfrm>
            <a:off x="8759825" y="2032000"/>
            <a:ext cx="2037080" cy="993775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8865235" y="2267585"/>
            <a:ext cx="18262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>
                <a:solidFill>
                  <a:srgbClr val="FF0000"/>
                </a:solidFill>
              </a:rPr>
              <a:t>自我认识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61" name="横卷形 60"/>
          <p:cNvSpPr/>
          <p:nvPr/>
        </p:nvSpPr>
        <p:spPr>
          <a:xfrm>
            <a:off x="8759825" y="3593465"/>
            <a:ext cx="2037080" cy="993775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2" name="文本框 61"/>
          <p:cNvSpPr txBox="1"/>
          <p:nvPr/>
        </p:nvSpPr>
        <p:spPr>
          <a:xfrm>
            <a:off x="8865235" y="3829050"/>
            <a:ext cx="18262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>
                <a:solidFill>
                  <a:srgbClr val="FF0000"/>
                </a:solidFill>
              </a:rPr>
              <a:t>自我体验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80" name="横卷形 79"/>
          <p:cNvSpPr/>
          <p:nvPr/>
        </p:nvSpPr>
        <p:spPr>
          <a:xfrm>
            <a:off x="8759825" y="5179695"/>
            <a:ext cx="2037080" cy="993775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1" name="文本框 80"/>
          <p:cNvSpPr txBox="1"/>
          <p:nvPr/>
        </p:nvSpPr>
        <p:spPr>
          <a:xfrm>
            <a:off x="8865235" y="5415280"/>
            <a:ext cx="18262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>
                <a:solidFill>
                  <a:srgbClr val="FF0000"/>
                </a:solidFill>
              </a:rPr>
              <a:t>自我监控</a:t>
            </a:r>
            <a:endParaRPr lang="en-US" altLang="zh-CN" sz="2800">
              <a:solidFill>
                <a:srgbClr val="FF0000"/>
              </a:solidFill>
            </a:endParaRPr>
          </a:p>
        </p:txBody>
      </p:sp>
      <p:pic>
        <p:nvPicPr>
          <p:cNvPr id="3" name="图形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559" y="454427"/>
            <a:ext cx="861262" cy="745322"/>
          </a:xfrm>
          <a:prstGeom prst="rect">
            <a:avLst/>
          </a:prstGeom>
          <a:effectLst>
            <a:outerShdw blurRad="25400" dist="254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5" name="图形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749" y="525817"/>
            <a:ext cx="520525" cy="520525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图形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80587" y="1625597"/>
            <a:ext cx="501660" cy="501660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/>
      <p:bldP spid="7" grpId="1" bldLvl="0" animBg="1"/>
      <p:bldP spid="10" grpId="1"/>
      <p:bldP spid="13" grpId="0" bldLvl="0" animBg="1"/>
      <p:bldP spid="14" grpId="0" bldLvl="0" animBg="1"/>
      <p:bldP spid="15" grpId="0" bldLvl="0" animBg="1"/>
      <p:bldP spid="16" grpId="0" bldLvl="0" animBg="1"/>
      <p:bldP spid="17" grpId="0"/>
      <p:bldP spid="18" grpId="0" bldLvl="0" animBg="1"/>
      <p:bldP spid="19" grpId="0"/>
      <p:bldP spid="20" grpId="0" bldLvl="0" animBg="1"/>
      <p:bldP spid="21" grpId="0"/>
      <p:bldP spid="37" grpId="0" bldLvl="0" animBg="1"/>
      <p:bldP spid="40" grpId="0" bldLvl="0" animBg="1"/>
      <p:bldP spid="57" grpId="0" bldLvl="0" animBg="1"/>
      <p:bldP spid="59" grpId="0" bldLvl="0" animBg="1"/>
      <p:bldP spid="60" grpId="0"/>
      <p:bldP spid="61" grpId="0" bldLvl="0" animBg="1"/>
      <p:bldP spid="62" grpId="0"/>
      <p:bldP spid="80" grpId="0" bldLvl="0" animBg="1"/>
      <p:bldP spid="8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41591"/>
            <a:ext cx="12192001" cy="6899591"/>
          </a:xfrm>
          <a:prstGeom prst="rect">
            <a:avLst/>
          </a:prstGeom>
        </p:spPr>
      </p:pic>
      <p:sp>
        <p:nvSpPr>
          <p:cNvPr id="61" name="矩形 60"/>
          <p:cNvSpPr/>
          <p:nvPr>
            <p:custDataLst>
              <p:tags r:id="rId3"/>
            </p:custDataLst>
          </p:nvPr>
        </p:nvSpPr>
        <p:spPr>
          <a:xfrm>
            <a:off x="1155700" y="845820"/>
            <a:ext cx="9736455" cy="5067935"/>
          </a:xfrm>
          <a:prstGeom prst="rect">
            <a:avLst/>
          </a:prstGeom>
          <a:solidFill>
            <a:srgbClr val="4E79DA">
              <a:lumMod val="20000"/>
              <a:lumOff val="80000"/>
            </a:srgbClr>
          </a:solidFill>
          <a:ln w="50800">
            <a:solidFill>
              <a:srgbClr val="728DD9"/>
            </a:solidFill>
          </a:ln>
        </p:spPr>
        <p:style>
          <a:lnRef idx="2">
            <a:srgbClr val="4E79DA">
              <a:shade val="50000"/>
            </a:srgbClr>
          </a:lnRef>
          <a:fillRef idx="1">
            <a:srgbClr val="4E79DA"/>
          </a:fillRef>
          <a:effectRef idx="0">
            <a:srgbClr val="4E79DA"/>
          </a:effectRef>
          <a:fontRef idx="minor">
            <a:srgbClr val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>
            <p:custDataLst>
              <p:tags r:id="rId4"/>
            </p:custDataLst>
          </p:nvPr>
        </p:nvSpPr>
        <p:spPr>
          <a:xfrm>
            <a:off x="1318895" y="1028065"/>
            <a:ext cx="9736455" cy="5067935"/>
          </a:xfrm>
          <a:prstGeom prst="rect">
            <a:avLst/>
          </a:prstGeom>
          <a:solidFill>
            <a:srgbClr val="FFFFFF"/>
          </a:solidFill>
          <a:ln w="50800">
            <a:solidFill>
              <a:srgbClr val="728DD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rgbClr val="4E79DA">
              <a:shade val="50000"/>
            </a:srgbClr>
          </a:lnRef>
          <a:fillRef idx="1">
            <a:srgbClr val="4E79DA"/>
          </a:fillRef>
          <a:effectRef idx="0">
            <a:srgbClr val="4E79DA"/>
          </a:effectRef>
          <a:fontRef idx="minor">
            <a:srgbClr val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2534920" y="591185"/>
            <a:ext cx="925830" cy="508635"/>
          </a:xfrm>
          <a:prstGeom prst="rect">
            <a:avLst/>
          </a:prstGeom>
          <a:solidFill>
            <a:srgbClr val="4E79DA">
              <a:lumMod val="40000"/>
              <a:lumOff val="60000"/>
            </a:srgbClr>
          </a:solidFill>
          <a:ln w="22225">
            <a:solidFill>
              <a:srgbClr val="4E79DA"/>
            </a:solidFill>
          </a:ln>
        </p:spPr>
        <p:style>
          <a:lnRef idx="2">
            <a:srgbClr val="4E79DA">
              <a:shade val="50000"/>
            </a:srgbClr>
          </a:lnRef>
          <a:fillRef idx="1">
            <a:srgbClr val="4E79DA"/>
          </a:fillRef>
          <a:effectRef idx="0">
            <a:srgbClr val="4E79DA"/>
          </a:effectRef>
          <a:fontRef idx="minor">
            <a:srgbClr val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2534920" y="591185"/>
            <a:ext cx="925830" cy="224155"/>
          </a:xfrm>
          <a:prstGeom prst="rect">
            <a:avLst/>
          </a:prstGeom>
          <a:solidFill>
            <a:srgbClr val="4E79DA">
              <a:lumMod val="40000"/>
              <a:lumOff val="60000"/>
            </a:srgbClr>
          </a:solidFill>
          <a:ln w="22225">
            <a:solidFill>
              <a:srgbClr val="4E79DA"/>
            </a:solidFill>
          </a:ln>
        </p:spPr>
        <p:style>
          <a:lnRef idx="2">
            <a:srgbClr val="4E79DA">
              <a:shade val="50000"/>
            </a:srgbClr>
          </a:lnRef>
          <a:fillRef idx="1">
            <a:srgbClr val="4E79DA"/>
          </a:fillRef>
          <a:effectRef idx="0">
            <a:srgbClr val="4E79DA"/>
          </a:effectRef>
          <a:fontRef idx="minor">
            <a:srgbClr val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>
            <p:custDataLst>
              <p:tags r:id="rId7"/>
            </p:custDataLst>
          </p:nvPr>
        </p:nvCxnSpPr>
        <p:spPr>
          <a:xfrm>
            <a:off x="2730500" y="591185"/>
            <a:ext cx="0" cy="224155"/>
          </a:xfrm>
          <a:prstGeom prst="line">
            <a:avLst/>
          </a:prstGeom>
          <a:ln w="22225">
            <a:solidFill>
              <a:srgbClr val="4E79DA"/>
            </a:solidFill>
          </a:ln>
        </p:spPr>
        <p:style>
          <a:lnRef idx="1">
            <a:srgbClr val="4E79DA"/>
          </a:lnRef>
          <a:fillRef idx="0">
            <a:srgbClr val="4E79DA"/>
          </a:fillRef>
          <a:effectRef idx="0">
            <a:srgbClr val="4E79DA"/>
          </a:effectRef>
          <a:fontRef idx="minor">
            <a:srgbClr val="000000"/>
          </a:fontRef>
        </p:style>
      </p:cxnSp>
      <p:cxnSp>
        <p:nvCxnSpPr>
          <p:cNvPr id="9" name="直接连接符 8"/>
          <p:cNvCxnSpPr/>
          <p:nvPr>
            <p:custDataLst>
              <p:tags r:id="rId8"/>
            </p:custDataLst>
          </p:nvPr>
        </p:nvCxnSpPr>
        <p:spPr>
          <a:xfrm>
            <a:off x="3163570" y="591185"/>
            <a:ext cx="0" cy="224155"/>
          </a:xfrm>
          <a:prstGeom prst="line">
            <a:avLst/>
          </a:prstGeom>
          <a:ln w="22225">
            <a:solidFill>
              <a:srgbClr val="4E79DA"/>
            </a:solidFill>
          </a:ln>
        </p:spPr>
        <p:style>
          <a:lnRef idx="1">
            <a:srgbClr val="4E79DA"/>
          </a:lnRef>
          <a:fillRef idx="0">
            <a:srgbClr val="4E79DA"/>
          </a:fillRef>
          <a:effectRef idx="0">
            <a:srgbClr val="4E79DA"/>
          </a:effectRef>
          <a:fontRef idx="minor">
            <a:srgbClr val="000000"/>
          </a:fontRef>
        </p:style>
      </p:cxnSp>
      <p:cxnSp>
        <p:nvCxnSpPr>
          <p:cNvPr id="12" name="直接连接符 11"/>
          <p:cNvCxnSpPr/>
          <p:nvPr>
            <p:custDataLst>
              <p:tags r:id="rId9"/>
            </p:custDataLst>
          </p:nvPr>
        </p:nvCxnSpPr>
        <p:spPr>
          <a:xfrm>
            <a:off x="3237865" y="591185"/>
            <a:ext cx="0" cy="224155"/>
          </a:xfrm>
          <a:prstGeom prst="line">
            <a:avLst/>
          </a:prstGeom>
          <a:ln w="22225">
            <a:solidFill>
              <a:srgbClr val="4E79DA"/>
            </a:solidFill>
          </a:ln>
        </p:spPr>
        <p:style>
          <a:lnRef idx="1">
            <a:srgbClr val="4E79DA"/>
          </a:lnRef>
          <a:fillRef idx="0">
            <a:srgbClr val="4E79DA"/>
          </a:fillRef>
          <a:effectRef idx="0">
            <a:srgbClr val="4E79DA"/>
          </a:effectRef>
          <a:fontRef idx="minor">
            <a:srgbClr val="000000"/>
          </a:fontRef>
        </p:style>
      </p:cxnSp>
      <p:sp>
        <p:nvSpPr>
          <p:cNvPr id="18" name="任意多边形: 形状 17"/>
          <p:cNvSpPr/>
          <p:nvPr>
            <p:custDataLst>
              <p:tags r:id="rId10"/>
            </p:custDataLst>
          </p:nvPr>
        </p:nvSpPr>
        <p:spPr>
          <a:xfrm>
            <a:off x="2730500" y="253365"/>
            <a:ext cx="432435" cy="337820"/>
          </a:xfrm>
          <a:custGeom>
            <a:avLst/>
            <a:gdLst>
              <a:gd name="connsiteX0" fmla="*/ 379806 w 759612"/>
              <a:gd name="connsiteY0" fmla="*/ 0 h 582611"/>
              <a:gd name="connsiteX1" fmla="*/ 759612 w 759612"/>
              <a:gd name="connsiteY1" fmla="*/ 575072 h 582611"/>
              <a:gd name="connsiteX2" fmla="*/ 759110 w 759612"/>
              <a:gd name="connsiteY2" fmla="*/ 582611 h 582611"/>
              <a:gd name="connsiteX3" fmla="*/ 502 w 759612"/>
              <a:gd name="connsiteY3" fmla="*/ 582611 h 582611"/>
              <a:gd name="connsiteX4" fmla="*/ 0 w 759612"/>
              <a:gd name="connsiteY4" fmla="*/ 575072 h 582611"/>
              <a:gd name="connsiteX5" fmla="*/ 379806 w 759612"/>
              <a:gd name="connsiteY5" fmla="*/ 0 h 582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9612" h="582611">
                <a:moveTo>
                  <a:pt x="379806" y="0"/>
                </a:moveTo>
                <a:cubicBezTo>
                  <a:pt x="589567" y="0"/>
                  <a:pt x="759612" y="257469"/>
                  <a:pt x="759612" y="575072"/>
                </a:cubicBezTo>
                <a:lnTo>
                  <a:pt x="759110" y="582611"/>
                </a:lnTo>
                <a:lnTo>
                  <a:pt x="502" y="582611"/>
                </a:lnTo>
                <a:lnTo>
                  <a:pt x="0" y="575072"/>
                </a:lnTo>
                <a:cubicBezTo>
                  <a:pt x="0" y="257469"/>
                  <a:pt x="170045" y="0"/>
                  <a:pt x="379806" y="0"/>
                </a:cubicBezTo>
                <a:close/>
              </a:path>
            </a:pathLst>
          </a:custGeom>
          <a:noFill/>
          <a:ln w="22225">
            <a:solidFill>
              <a:srgbClr val="4E79DA"/>
            </a:solidFill>
          </a:ln>
        </p:spPr>
        <p:style>
          <a:lnRef idx="2">
            <a:srgbClr val="4E79DA">
              <a:shade val="50000"/>
            </a:srgbClr>
          </a:lnRef>
          <a:fillRef idx="1">
            <a:srgbClr val="4E79DA"/>
          </a:fillRef>
          <a:effectRef idx="0">
            <a:srgbClr val="4E79DA"/>
          </a:effectRef>
          <a:fontRef idx="minor">
            <a:srgbClr val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1" name="任意多边形: 形状 20"/>
          <p:cNvSpPr/>
          <p:nvPr>
            <p:custDataLst>
              <p:tags r:id="rId11"/>
            </p:custDataLst>
          </p:nvPr>
        </p:nvSpPr>
        <p:spPr>
          <a:xfrm>
            <a:off x="2805430" y="253365"/>
            <a:ext cx="432435" cy="337820"/>
          </a:xfrm>
          <a:custGeom>
            <a:avLst/>
            <a:gdLst>
              <a:gd name="connsiteX0" fmla="*/ 379806 w 759612"/>
              <a:gd name="connsiteY0" fmla="*/ 0 h 582611"/>
              <a:gd name="connsiteX1" fmla="*/ 759612 w 759612"/>
              <a:gd name="connsiteY1" fmla="*/ 575072 h 582611"/>
              <a:gd name="connsiteX2" fmla="*/ 759110 w 759612"/>
              <a:gd name="connsiteY2" fmla="*/ 582611 h 582611"/>
              <a:gd name="connsiteX3" fmla="*/ 502 w 759612"/>
              <a:gd name="connsiteY3" fmla="*/ 582611 h 582611"/>
              <a:gd name="connsiteX4" fmla="*/ 0 w 759612"/>
              <a:gd name="connsiteY4" fmla="*/ 575072 h 582611"/>
              <a:gd name="connsiteX5" fmla="*/ 379806 w 759612"/>
              <a:gd name="connsiteY5" fmla="*/ 0 h 582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9612" h="582611">
                <a:moveTo>
                  <a:pt x="379806" y="0"/>
                </a:moveTo>
                <a:cubicBezTo>
                  <a:pt x="589567" y="0"/>
                  <a:pt x="759612" y="257469"/>
                  <a:pt x="759612" y="575072"/>
                </a:cubicBezTo>
                <a:lnTo>
                  <a:pt x="759110" y="582611"/>
                </a:lnTo>
                <a:lnTo>
                  <a:pt x="502" y="582611"/>
                </a:lnTo>
                <a:lnTo>
                  <a:pt x="0" y="575072"/>
                </a:lnTo>
                <a:cubicBezTo>
                  <a:pt x="0" y="257469"/>
                  <a:pt x="170045" y="0"/>
                  <a:pt x="379806" y="0"/>
                </a:cubicBezTo>
                <a:close/>
              </a:path>
            </a:pathLst>
          </a:custGeom>
          <a:noFill/>
          <a:ln w="22225">
            <a:solidFill>
              <a:srgbClr val="4E79DA"/>
            </a:solidFill>
          </a:ln>
        </p:spPr>
        <p:style>
          <a:lnRef idx="2">
            <a:srgbClr val="4E79DA">
              <a:shade val="50000"/>
            </a:srgbClr>
          </a:lnRef>
          <a:fillRef idx="1">
            <a:srgbClr val="4E79DA"/>
          </a:fillRef>
          <a:effectRef idx="0">
            <a:srgbClr val="4E79DA"/>
          </a:effectRef>
          <a:fontRef idx="minor">
            <a:srgbClr val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33" name="直接连接符 32"/>
          <p:cNvCxnSpPr/>
          <p:nvPr>
            <p:custDataLst>
              <p:tags r:id="rId12"/>
            </p:custDataLst>
          </p:nvPr>
        </p:nvCxnSpPr>
        <p:spPr>
          <a:xfrm flipV="1">
            <a:off x="2970530" y="0"/>
            <a:ext cx="0" cy="253365"/>
          </a:xfrm>
          <a:prstGeom prst="line">
            <a:avLst/>
          </a:prstGeom>
          <a:ln w="19050">
            <a:solidFill>
              <a:srgbClr val="4E79DA"/>
            </a:solidFill>
          </a:ln>
        </p:spPr>
        <p:style>
          <a:lnRef idx="1">
            <a:srgbClr val="4E79DA"/>
          </a:lnRef>
          <a:fillRef idx="0">
            <a:srgbClr val="4E79DA"/>
          </a:fillRef>
          <a:effectRef idx="0">
            <a:srgbClr val="4E79DA"/>
          </a:effectRef>
          <a:fontRef idx="minor">
            <a:srgbClr val="000000"/>
          </a:fontRef>
        </p:style>
      </p:cxnSp>
      <p:sp>
        <p:nvSpPr>
          <p:cNvPr id="44" name="矩形 43"/>
          <p:cNvSpPr/>
          <p:nvPr>
            <p:custDataLst>
              <p:tags r:id="rId13"/>
            </p:custDataLst>
          </p:nvPr>
        </p:nvSpPr>
        <p:spPr>
          <a:xfrm>
            <a:off x="8795385" y="591185"/>
            <a:ext cx="925830" cy="508635"/>
          </a:xfrm>
          <a:prstGeom prst="rect">
            <a:avLst/>
          </a:prstGeom>
          <a:solidFill>
            <a:srgbClr val="4E79DA">
              <a:lumMod val="40000"/>
              <a:lumOff val="60000"/>
            </a:srgbClr>
          </a:solidFill>
          <a:ln w="22225">
            <a:solidFill>
              <a:srgbClr val="4E79DA"/>
            </a:solidFill>
          </a:ln>
        </p:spPr>
        <p:style>
          <a:lnRef idx="2">
            <a:srgbClr val="4E79DA">
              <a:shade val="50000"/>
            </a:srgbClr>
          </a:lnRef>
          <a:fillRef idx="1">
            <a:srgbClr val="4E79DA"/>
          </a:fillRef>
          <a:effectRef idx="0">
            <a:srgbClr val="4E79DA"/>
          </a:effectRef>
          <a:fontRef idx="minor">
            <a:srgbClr val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5" name="矩形 44"/>
          <p:cNvSpPr/>
          <p:nvPr>
            <p:custDataLst>
              <p:tags r:id="rId14"/>
            </p:custDataLst>
          </p:nvPr>
        </p:nvSpPr>
        <p:spPr>
          <a:xfrm>
            <a:off x="8795385" y="591185"/>
            <a:ext cx="925830" cy="224155"/>
          </a:xfrm>
          <a:prstGeom prst="rect">
            <a:avLst/>
          </a:prstGeom>
          <a:solidFill>
            <a:srgbClr val="4E79DA">
              <a:lumMod val="40000"/>
              <a:lumOff val="60000"/>
            </a:srgbClr>
          </a:solidFill>
          <a:ln w="22225">
            <a:solidFill>
              <a:srgbClr val="4E79DA"/>
            </a:solidFill>
          </a:ln>
        </p:spPr>
        <p:style>
          <a:lnRef idx="2">
            <a:srgbClr val="4E79DA">
              <a:shade val="50000"/>
            </a:srgbClr>
          </a:lnRef>
          <a:fillRef idx="1">
            <a:srgbClr val="4E79DA"/>
          </a:fillRef>
          <a:effectRef idx="0">
            <a:srgbClr val="4E79DA"/>
          </a:effectRef>
          <a:fontRef idx="minor">
            <a:srgbClr val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46" name="直接连接符 45"/>
          <p:cNvCxnSpPr/>
          <p:nvPr>
            <p:custDataLst>
              <p:tags r:id="rId15"/>
            </p:custDataLst>
          </p:nvPr>
        </p:nvCxnSpPr>
        <p:spPr>
          <a:xfrm>
            <a:off x="8990965" y="591185"/>
            <a:ext cx="0" cy="224155"/>
          </a:xfrm>
          <a:prstGeom prst="line">
            <a:avLst/>
          </a:prstGeom>
          <a:ln w="22225">
            <a:solidFill>
              <a:srgbClr val="4E79DA"/>
            </a:solidFill>
          </a:ln>
        </p:spPr>
        <p:style>
          <a:lnRef idx="1">
            <a:srgbClr val="4E79DA"/>
          </a:lnRef>
          <a:fillRef idx="0">
            <a:srgbClr val="4E79DA"/>
          </a:fillRef>
          <a:effectRef idx="0">
            <a:srgbClr val="4E79DA"/>
          </a:effectRef>
          <a:fontRef idx="minor">
            <a:srgbClr val="000000"/>
          </a:fontRef>
        </p:style>
      </p:cxnSp>
      <p:cxnSp>
        <p:nvCxnSpPr>
          <p:cNvPr id="47" name="直接连接符 46"/>
          <p:cNvCxnSpPr/>
          <p:nvPr>
            <p:custDataLst>
              <p:tags r:id="rId16"/>
            </p:custDataLst>
          </p:nvPr>
        </p:nvCxnSpPr>
        <p:spPr>
          <a:xfrm>
            <a:off x="9424035" y="591185"/>
            <a:ext cx="0" cy="224155"/>
          </a:xfrm>
          <a:prstGeom prst="line">
            <a:avLst/>
          </a:prstGeom>
          <a:ln w="22225">
            <a:solidFill>
              <a:srgbClr val="4E79DA"/>
            </a:solidFill>
          </a:ln>
        </p:spPr>
        <p:style>
          <a:lnRef idx="1">
            <a:srgbClr val="4E79DA"/>
          </a:lnRef>
          <a:fillRef idx="0">
            <a:srgbClr val="4E79DA"/>
          </a:fillRef>
          <a:effectRef idx="0">
            <a:srgbClr val="4E79DA"/>
          </a:effectRef>
          <a:fontRef idx="minor">
            <a:srgbClr val="000000"/>
          </a:fontRef>
        </p:style>
      </p:cxnSp>
      <p:cxnSp>
        <p:nvCxnSpPr>
          <p:cNvPr id="48" name="直接连接符 47"/>
          <p:cNvCxnSpPr/>
          <p:nvPr>
            <p:custDataLst>
              <p:tags r:id="rId17"/>
            </p:custDataLst>
          </p:nvPr>
        </p:nvCxnSpPr>
        <p:spPr>
          <a:xfrm>
            <a:off x="9498330" y="591185"/>
            <a:ext cx="0" cy="224155"/>
          </a:xfrm>
          <a:prstGeom prst="line">
            <a:avLst/>
          </a:prstGeom>
          <a:ln w="22225">
            <a:solidFill>
              <a:srgbClr val="4E79DA"/>
            </a:solidFill>
          </a:ln>
        </p:spPr>
        <p:style>
          <a:lnRef idx="1">
            <a:srgbClr val="4E79DA"/>
          </a:lnRef>
          <a:fillRef idx="0">
            <a:srgbClr val="4E79DA"/>
          </a:fillRef>
          <a:effectRef idx="0">
            <a:srgbClr val="4E79DA"/>
          </a:effectRef>
          <a:fontRef idx="minor">
            <a:srgbClr val="000000"/>
          </a:fontRef>
        </p:style>
      </p:cxnSp>
      <p:sp>
        <p:nvSpPr>
          <p:cNvPr id="49" name="任意多边形: 形状 48"/>
          <p:cNvSpPr/>
          <p:nvPr>
            <p:custDataLst>
              <p:tags r:id="rId18"/>
            </p:custDataLst>
          </p:nvPr>
        </p:nvSpPr>
        <p:spPr>
          <a:xfrm>
            <a:off x="8990965" y="253365"/>
            <a:ext cx="432435" cy="337820"/>
          </a:xfrm>
          <a:custGeom>
            <a:avLst/>
            <a:gdLst>
              <a:gd name="connsiteX0" fmla="*/ 379806 w 759612"/>
              <a:gd name="connsiteY0" fmla="*/ 0 h 582611"/>
              <a:gd name="connsiteX1" fmla="*/ 759612 w 759612"/>
              <a:gd name="connsiteY1" fmla="*/ 575072 h 582611"/>
              <a:gd name="connsiteX2" fmla="*/ 759110 w 759612"/>
              <a:gd name="connsiteY2" fmla="*/ 582611 h 582611"/>
              <a:gd name="connsiteX3" fmla="*/ 502 w 759612"/>
              <a:gd name="connsiteY3" fmla="*/ 582611 h 582611"/>
              <a:gd name="connsiteX4" fmla="*/ 0 w 759612"/>
              <a:gd name="connsiteY4" fmla="*/ 575072 h 582611"/>
              <a:gd name="connsiteX5" fmla="*/ 379806 w 759612"/>
              <a:gd name="connsiteY5" fmla="*/ 0 h 582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9612" h="582611">
                <a:moveTo>
                  <a:pt x="379806" y="0"/>
                </a:moveTo>
                <a:cubicBezTo>
                  <a:pt x="589567" y="0"/>
                  <a:pt x="759612" y="257469"/>
                  <a:pt x="759612" y="575072"/>
                </a:cubicBezTo>
                <a:lnTo>
                  <a:pt x="759110" y="582611"/>
                </a:lnTo>
                <a:lnTo>
                  <a:pt x="502" y="582611"/>
                </a:lnTo>
                <a:lnTo>
                  <a:pt x="0" y="575072"/>
                </a:lnTo>
                <a:cubicBezTo>
                  <a:pt x="0" y="257469"/>
                  <a:pt x="170045" y="0"/>
                  <a:pt x="379806" y="0"/>
                </a:cubicBezTo>
                <a:close/>
              </a:path>
            </a:pathLst>
          </a:custGeom>
          <a:noFill/>
          <a:ln w="22225">
            <a:solidFill>
              <a:srgbClr val="4E79DA"/>
            </a:solidFill>
          </a:ln>
        </p:spPr>
        <p:style>
          <a:lnRef idx="2">
            <a:srgbClr val="4E79DA">
              <a:shade val="50000"/>
            </a:srgbClr>
          </a:lnRef>
          <a:fillRef idx="1">
            <a:srgbClr val="4E79DA"/>
          </a:fillRef>
          <a:effectRef idx="0">
            <a:srgbClr val="4E79DA"/>
          </a:effectRef>
          <a:fontRef idx="minor">
            <a:srgbClr val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0" name="任意多边形: 形状 49"/>
          <p:cNvSpPr/>
          <p:nvPr>
            <p:custDataLst>
              <p:tags r:id="rId19"/>
            </p:custDataLst>
          </p:nvPr>
        </p:nvSpPr>
        <p:spPr>
          <a:xfrm>
            <a:off x="9065895" y="253365"/>
            <a:ext cx="432435" cy="337820"/>
          </a:xfrm>
          <a:custGeom>
            <a:avLst/>
            <a:gdLst>
              <a:gd name="connsiteX0" fmla="*/ 379806 w 759612"/>
              <a:gd name="connsiteY0" fmla="*/ 0 h 582611"/>
              <a:gd name="connsiteX1" fmla="*/ 759612 w 759612"/>
              <a:gd name="connsiteY1" fmla="*/ 575072 h 582611"/>
              <a:gd name="connsiteX2" fmla="*/ 759110 w 759612"/>
              <a:gd name="connsiteY2" fmla="*/ 582611 h 582611"/>
              <a:gd name="connsiteX3" fmla="*/ 502 w 759612"/>
              <a:gd name="connsiteY3" fmla="*/ 582611 h 582611"/>
              <a:gd name="connsiteX4" fmla="*/ 0 w 759612"/>
              <a:gd name="connsiteY4" fmla="*/ 575072 h 582611"/>
              <a:gd name="connsiteX5" fmla="*/ 379806 w 759612"/>
              <a:gd name="connsiteY5" fmla="*/ 0 h 582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9612" h="582611">
                <a:moveTo>
                  <a:pt x="379806" y="0"/>
                </a:moveTo>
                <a:cubicBezTo>
                  <a:pt x="589567" y="0"/>
                  <a:pt x="759612" y="257469"/>
                  <a:pt x="759612" y="575072"/>
                </a:cubicBezTo>
                <a:lnTo>
                  <a:pt x="759110" y="582611"/>
                </a:lnTo>
                <a:lnTo>
                  <a:pt x="502" y="582611"/>
                </a:lnTo>
                <a:lnTo>
                  <a:pt x="0" y="575072"/>
                </a:lnTo>
                <a:cubicBezTo>
                  <a:pt x="0" y="257469"/>
                  <a:pt x="170045" y="0"/>
                  <a:pt x="379806" y="0"/>
                </a:cubicBezTo>
                <a:close/>
              </a:path>
            </a:pathLst>
          </a:custGeom>
          <a:noFill/>
          <a:ln w="22225">
            <a:solidFill>
              <a:srgbClr val="4E79DA"/>
            </a:solidFill>
          </a:ln>
        </p:spPr>
        <p:style>
          <a:lnRef idx="2">
            <a:srgbClr val="4E79DA">
              <a:shade val="50000"/>
            </a:srgbClr>
          </a:lnRef>
          <a:fillRef idx="1">
            <a:srgbClr val="4E79DA"/>
          </a:fillRef>
          <a:effectRef idx="0">
            <a:srgbClr val="4E79DA"/>
          </a:effectRef>
          <a:fontRef idx="minor">
            <a:srgbClr val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43" name="直接连接符 42"/>
          <p:cNvCxnSpPr/>
          <p:nvPr>
            <p:custDataLst>
              <p:tags r:id="rId20"/>
            </p:custDataLst>
          </p:nvPr>
        </p:nvCxnSpPr>
        <p:spPr>
          <a:xfrm flipV="1">
            <a:off x="9253220" y="0"/>
            <a:ext cx="0" cy="253365"/>
          </a:xfrm>
          <a:prstGeom prst="line">
            <a:avLst/>
          </a:prstGeom>
          <a:ln w="19050">
            <a:solidFill>
              <a:srgbClr val="4E79DA"/>
            </a:solidFill>
          </a:ln>
        </p:spPr>
        <p:style>
          <a:lnRef idx="1">
            <a:srgbClr val="4E79DA"/>
          </a:lnRef>
          <a:fillRef idx="0">
            <a:srgbClr val="4E79DA"/>
          </a:fillRef>
          <a:effectRef idx="0">
            <a:srgbClr val="4E79DA"/>
          </a:effectRef>
          <a:fontRef idx="minor">
            <a:srgbClr val="000000"/>
          </a:fontRef>
        </p:style>
      </p:cxnSp>
      <p:sp>
        <p:nvSpPr>
          <p:cNvPr id="63" name="íṣľíḍê"/>
          <p:cNvSpPr/>
          <p:nvPr>
            <p:custDataLst>
              <p:tags r:id="rId21"/>
            </p:custDataLst>
          </p:nvPr>
        </p:nvSpPr>
        <p:spPr bwMode="auto">
          <a:xfrm rot="10142625">
            <a:off x="10898466" y="2000510"/>
            <a:ext cx="641506" cy="463142"/>
          </a:xfrm>
          <a:custGeom>
            <a:avLst/>
            <a:gdLst>
              <a:gd name="T0" fmla="*/ 2 w 112"/>
              <a:gd name="T1" fmla="*/ 49 h 81"/>
              <a:gd name="T2" fmla="*/ 112 w 112"/>
              <a:gd name="T3" fmla="*/ 15 h 81"/>
              <a:gd name="T4" fmla="*/ 41 w 112"/>
              <a:gd name="T5" fmla="*/ 78 h 81"/>
              <a:gd name="T6" fmla="*/ 2 w 112"/>
              <a:gd name="T7" fmla="*/ 4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2" h="81">
                <a:moveTo>
                  <a:pt x="2" y="49"/>
                </a:moveTo>
                <a:cubicBezTo>
                  <a:pt x="4" y="6"/>
                  <a:pt x="85" y="0"/>
                  <a:pt x="112" y="15"/>
                </a:cubicBezTo>
                <a:cubicBezTo>
                  <a:pt x="101" y="43"/>
                  <a:pt x="75" y="72"/>
                  <a:pt x="41" y="78"/>
                </a:cubicBezTo>
                <a:cubicBezTo>
                  <a:pt x="21" y="81"/>
                  <a:pt x="0" y="75"/>
                  <a:pt x="2" y="49"/>
                </a:cubicBezTo>
                <a:close/>
              </a:path>
            </a:pathLst>
          </a:custGeom>
          <a:solidFill>
            <a:srgbClr val="3EBCCA">
              <a:alpha val="67000"/>
            </a:srgbClr>
          </a:solidFill>
          <a:ln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22"/>
            </p:custDataLst>
          </p:nvPr>
        </p:nvSpPr>
        <p:spPr>
          <a:xfrm>
            <a:off x="2150745" y="1431290"/>
            <a:ext cx="2806700" cy="620395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fontAlgn="auto">
              <a:lnSpc>
                <a:spcPct val="11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自我认识</a:t>
            </a:r>
            <a:endParaRPr lang="zh-CN" altLang="en-US" sz="2800" b="1" spc="300" dirty="0">
              <a:solidFill>
                <a:schemeClr val="accent1">
                  <a:lumMod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0" name="任意多边形: 形状 39"/>
          <p:cNvSpPr>
            <a:spLocks noChangeAspect="1"/>
          </p:cNvSpPr>
          <p:nvPr>
            <p:custDataLst>
              <p:tags r:id="rId23"/>
            </p:custDataLst>
          </p:nvPr>
        </p:nvSpPr>
        <p:spPr>
          <a:xfrm rot="10800000">
            <a:off x="4284345" y="1538605"/>
            <a:ext cx="199390" cy="405130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rgbClr val="4E79DA"/>
          </a:solidFill>
          <a:ln>
            <a:noFill/>
          </a:ln>
        </p:spPr>
        <p:style>
          <a:lnRef idx="2">
            <a:srgbClr val="4E79DA">
              <a:shade val="50000"/>
            </a:srgbClr>
          </a:lnRef>
          <a:fillRef idx="1">
            <a:srgbClr val="4E79DA"/>
          </a:fillRef>
          <a:effectRef idx="0">
            <a:srgbClr val="4E79DA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1" name="任意多边形: 形状 50"/>
          <p:cNvSpPr>
            <a:spLocks noChangeAspect="1"/>
          </p:cNvSpPr>
          <p:nvPr>
            <p:custDataLst>
              <p:tags r:id="rId24"/>
            </p:custDataLst>
          </p:nvPr>
        </p:nvSpPr>
        <p:spPr>
          <a:xfrm rot="10800000">
            <a:off x="4019550" y="1538605"/>
            <a:ext cx="199390" cy="405130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rgbClr val="4E79DA"/>
          </a:solidFill>
          <a:ln>
            <a:noFill/>
          </a:ln>
        </p:spPr>
        <p:style>
          <a:lnRef idx="2">
            <a:srgbClr val="4E79DA">
              <a:shade val="50000"/>
            </a:srgbClr>
          </a:lnRef>
          <a:fillRef idx="1">
            <a:srgbClr val="4E79DA"/>
          </a:fillRef>
          <a:effectRef idx="0">
            <a:srgbClr val="4E79DA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2" name="îś1ïḍè"/>
          <p:cNvSpPr/>
          <p:nvPr>
            <p:custDataLst>
              <p:tags r:id="rId25"/>
            </p:custDataLst>
          </p:nvPr>
        </p:nvSpPr>
        <p:spPr bwMode="auto">
          <a:xfrm rot="20868415">
            <a:off x="1227891" y="4464368"/>
            <a:ext cx="528637" cy="581025"/>
          </a:xfrm>
          <a:custGeom>
            <a:avLst/>
            <a:gdLst>
              <a:gd name="T0" fmla="*/ 44 w 59"/>
              <a:gd name="T1" fmla="*/ 58 h 65"/>
              <a:gd name="T2" fmla="*/ 5 w 59"/>
              <a:gd name="T3" fmla="*/ 0 h 65"/>
              <a:gd name="T4" fmla="*/ 54 w 59"/>
              <a:gd name="T5" fmla="*/ 30 h 65"/>
              <a:gd name="T6" fmla="*/ 44 w 59"/>
              <a:gd name="T7" fmla="*/ 58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" h="65">
                <a:moveTo>
                  <a:pt x="44" y="58"/>
                </a:moveTo>
                <a:cubicBezTo>
                  <a:pt x="19" y="65"/>
                  <a:pt x="0" y="19"/>
                  <a:pt x="5" y="0"/>
                </a:cubicBezTo>
                <a:cubicBezTo>
                  <a:pt x="22" y="2"/>
                  <a:pt x="44" y="11"/>
                  <a:pt x="54" y="30"/>
                </a:cubicBezTo>
                <a:cubicBezTo>
                  <a:pt x="59" y="41"/>
                  <a:pt x="59" y="54"/>
                  <a:pt x="44" y="58"/>
                </a:cubicBezTo>
                <a:close/>
              </a:path>
            </a:pathLst>
          </a:custGeom>
          <a:solidFill>
            <a:srgbClr val="9ED2EF"/>
          </a:solidFill>
          <a:ln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50745" y="2336165"/>
            <a:ext cx="7498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——即自己对自己的认识，是自我意识的认识成分。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（首要成分、基础）</a:t>
            </a:r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9444990" y="1139825"/>
            <a:ext cx="1414780" cy="1203960"/>
            <a:chOff x="16506" y="412"/>
            <a:chExt cx="2228" cy="1896"/>
          </a:xfrm>
        </p:grpSpPr>
        <p:sp>
          <p:nvSpPr>
            <p:cNvPr id="16" name="二十四角星 15"/>
            <p:cNvSpPr/>
            <p:nvPr/>
          </p:nvSpPr>
          <p:spPr>
            <a:xfrm>
              <a:off x="16506" y="412"/>
              <a:ext cx="2229" cy="1896"/>
            </a:xfrm>
            <a:prstGeom prst="star24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6896" y="900"/>
              <a:ext cx="144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3200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知</a:t>
              </a:r>
              <a:endParaRPr lang="zh-CN" altLang="en-US" sz="32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17414" name="AutoShape 6"/>
          <p:cNvSpPr/>
          <p:nvPr/>
        </p:nvSpPr>
        <p:spPr bwMode="auto">
          <a:xfrm>
            <a:off x="2691093" y="3073016"/>
            <a:ext cx="661109" cy="661195"/>
          </a:xfrm>
          <a:custGeom>
            <a:avLst/>
            <a:gdLst>
              <a:gd name="T0" fmla="*/ 661160 w 19679"/>
              <a:gd name="T1" fmla="*/ 725738 h 19679"/>
              <a:gd name="T2" fmla="*/ 661160 w 19679"/>
              <a:gd name="T3" fmla="*/ 725738 h 19679"/>
              <a:gd name="T4" fmla="*/ 661160 w 19679"/>
              <a:gd name="T5" fmla="*/ 725738 h 19679"/>
              <a:gd name="T6" fmla="*/ 661160 w 19679"/>
              <a:gd name="T7" fmla="*/ 72573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tx2">
              <a:lumMod val="75000"/>
            </a:scheme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15" name="AutoShape 7"/>
          <p:cNvSpPr/>
          <p:nvPr/>
        </p:nvSpPr>
        <p:spPr bwMode="auto">
          <a:xfrm>
            <a:off x="9087232" y="3079366"/>
            <a:ext cx="661107" cy="661195"/>
          </a:xfrm>
          <a:custGeom>
            <a:avLst/>
            <a:gdLst>
              <a:gd name="T0" fmla="*/ 661160 w 19679"/>
              <a:gd name="T1" fmla="*/ 725738 h 19679"/>
              <a:gd name="T2" fmla="*/ 661160 w 19679"/>
              <a:gd name="T3" fmla="*/ 725738 h 19679"/>
              <a:gd name="T4" fmla="*/ 661160 w 19679"/>
              <a:gd name="T5" fmla="*/ 725738 h 19679"/>
              <a:gd name="T6" fmla="*/ 661160 w 19679"/>
              <a:gd name="T7" fmla="*/ 72573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16" name="AutoShape 8"/>
          <p:cNvSpPr/>
          <p:nvPr/>
        </p:nvSpPr>
        <p:spPr bwMode="auto">
          <a:xfrm>
            <a:off x="5888248" y="3073016"/>
            <a:ext cx="661109" cy="661195"/>
          </a:xfrm>
          <a:custGeom>
            <a:avLst/>
            <a:gdLst>
              <a:gd name="T0" fmla="*/ 661160 w 19679"/>
              <a:gd name="T1" fmla="*/ 725738 h 19679"/>
              <a:gd name="T2" fmla="*/ 661160 w 19679"/>
              <a:gd name="T3" fmla="*/ 725738 h 19679"/>
              <a:gd name="T4" fmla="*/ 661160 w 19679"/>
              <a:gd name="T5" fmla="*/ 725738 h 19679"/>
              <a:gd name="T6" fmla="*/ 661160 w 19679"/>
              <a:gd name="T7" fmla="*/ 72573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18" name="AutoShape 10"/>
          <p:cNvSpPr/>
          <p:nvPr/>
        </p:nvSpPr>
        <p:spPr bwMode="auto">
          <a:xfrm>
            <a:off x="9303103" y="3294472"/>
            <a:ext cx="239681" cy="240506"/>
          </a:xfrm>
          <a:custGeom>
            <a:avLst/>
            <a:gdLst>
              <a:gd name="T0" fmla="*/ 239713 w 21600"/>
              <a:gd name="T1" fmla="*/ 240506 h 21600"/>
              <a:gd name="T2" fmla="*/ 239713 w 21600"/>
              <a:gd name="T3" fmla="*/ 240506 h 21600"/>
              <a:gd name="T4" fmla="*/ 239713 w 21600"/>
              <a:gd name="T5" fmla="*/ 240506 h 21600"/>
              <a:gd name="T6" fmla="*/ 239713 w 21600"/>
              <a:gd name="T7" fmla="*/ 24050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5738" y="0"/>
                </a:moveTo>
                <a:cubicBezTo>
                  <a:pt x="16640" y="0"/>
                  <a:pt x="17458" y="155"/>
                  <a:pt x="18184" y="471"/>
                </a:cubicBezTo>
                <a:cubicBezTo>
                  <a:pt x="18910" y="787"/>
                  <a:pt x="19526" y="1231"/>
                  <a:pt x="20035" y="1804"/>
                </a:cubicBezTo>
                <a:cubicBezTo>
                  <a:pt x="20543" y="2377"/>
                  <a:pt x="20928" y="3077"/>
                  <a:pt x="21199" y="3905"/>
                </a:cubicBezTo>
                <a:cubicBezTo>
                  <a:pt x="21464" y="4735"/>
                  <a:pt x="21599" y="5659"/>
                  <a:pt x="21599" y="6675"/>
                </a:cubicBezTo>
                <a:cubicBezTo>
                  <a:pt x="21599" y="7271"/>
                  <a:pt x="21527" y="7855"/>
                  <a:pt x="21377" y="8432"/>
                </a:cubicBezTo>
                <a:cubicBezTo>
                  <a:pt x="21226" y="9010"/>
                  <a:pt x="21026" y="9572"/>
                  <a:pt x="20766" y="10115"/>
                </a:cubicBezTo>
                <a:cubicBezTo>
                  <a:pt x="20505" y="10660"/>
                  <a:pt x="20210" y="11179"/>
                  <a:pt x="19872" y="11671"/>
                </a:cubicBezTo>
                <a:cubicBezTo>
                  <a:pt x="19539" y="12162"/>
                  <a:pt x="19188" y="12611"/>
                  <a:pt x="18830" y="13015"/>
                </a:cubicBezTo>
                <a:lnTo>
                  <a:pt x="11457" y="21289"/>
                </a:lnTo>
                <a:cubicBezTo>
                  <a:pt x="11276" y="21495"/>
                  <a:pt x="11056" y="21600"/>
                  <a:pt x="10798" y="21600"/>
                </a:cubicBezTo>
                <a:cubicBezTo>
                  <a:pt x="10553" y="21600"/>
                  <a:pt x="10323" y="21495"/>
                  <a:pt x="10117" y="21289"/>
                </a:cubicBezTo>
                <a:lnTo>
                  <a:pt x="2746" y="12989"/>
                </a:lnTo>
                <a:cubicBezTo>
                  <a:pt x="2386" y="12583"/>
                  <a:pt x="2038" y="12137"/>
                  <a:pt x="1702" y="11642"/>
                </a:cubicBezTo>
                <a:cubicBezTo>
                  <a:pt x="1367" y="11151"/>
                  <a:pt x="1074" y="10640"/>
                  <a:pt x="821" y="10103"/>
                </a:cubicBezTo>
                <a:cubicBezTo>
                  <a:pt x="568" y="9570"/>
                  <a:pt x="370" y="9005"/>
                  <a:pt x="222" y="8426"/>
                </a:cubicBezTo>
                <a:cubicBezTo>
                  <a:pt x="72" y="7844"/>
                  <a:pt x="0" y="7263"/>
                  <a:pt x="0" y="6675"/>
                </a:cubicBezTo>
                <a:cubicBezTo>
                  <a:pt x="0" y="5659"/>
                  <a:pt x="137" y="4732"/>
                  <a:pt x="408" y="3905"/>
                </a:cubicBezTo>
                <a:cubicBezTo>
                  <a:pt x="678" y="3078"/>
                  <a:pt x="1071" y="2377"/>
                  <a:pt x="1577" y="1804"/>
                </a:cubicBezTo>
                <a:cubicBezTo>
                  <a:pt x="2083" y="1231"/>
                  <a:pt x="2699" y="787"/>
                  <a:pt x="3417" y="471"/>
                </a:cubicBezTo>
                <a:cubicBezTo>
                  <a:pt x="4136" y="155"/>
                  <a:pt x="4942" y="0"/>
                  <a:pt x="5838" y="0"/>
                </a:cubicBezTo>
                <a:cubicBezTo>
                  <a:pt x="6306" y="0"/>
                  <a:pt x="6777" y="81"/>
                  <a:pt x="7238" y="248"/>
                </a:cubicBezTo>
                <a:cubicBezTo>
                  <a:pt x="7701" y="412"/>
                  <a:pt x="8142" y="635"/>
                  <a:pt x="8557" y="903"/>
                </a:cubicBezTo>
                <a:cubicBezTo>
                  <a:pt x="8973" y="1174"/>
                  <a:pt x="9369" y="1482"/>
                  <a:pt x="9744" y="1830"/>
                </a:cubicBezTo>
                <a:cubicBezTo>
                  <a:pt x="10122" y="2177"/>
                  <a:pt x="10470" y="2527"/>
                  <a:pt x="10798" y="2880"/>
                </a:cubicBezTo>
                <a:cubicBezTo>
                  <a:pt x="11109" y="2527"/>
                  <a:pt x="11457" y="2177"/>
                  <a:pt x="11842" y="1830"/>
                </a:cubicBezTo>
                <a:cubicBezTo>
                  <a:pt x="12225" y="1482"/>
                  <a:pt x="12626" y="1174"/>
                  <a:pt x="13047" y="903"/>
                </a:cubicBezTo>
                <a:cubicBezTo>
                  <a:pt x="13467" y="635"/>
                  <a:pt x="13903" y="412"/>
                  <a:pt x="14351" y="248"/>
                </a:cubicBezTo>
                <a:cubicBezTo>
                  <a:pt x="14804" y="84"/>
                  <a:pt x="15267" y="0"/>
                  <a:pt x="15738" y="0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20" name="AutoShape 12"/>
          <p:cNvSpPr/>
          <p:nvPr/>
        </p:nvSpPr>
        <p:spPr bwMode="auto">
          <a:xfrm>
            <a:off x="2901410" y="3268278"/>
            <a:ext cx="240475" cy="240507"/>
          </a:xfrm>
          <a:custGeom>
            <a:avLst/>
            <a:gdLst>
              <a:gd name="T0" fmla="*/ 240506 w 21376"/>
              <a:gd name="T1" fmla="*/ 240507 h 21600"/>
              <a:gd name="T2" fmla="*/ 240506 w 21376"/>
              <a:gd name="T3" fmla="*/ 240507 h 21600"/>
              <a:gd name="T4" fmla="*/ 240506 w 21376"/>
              <a:gd name="T5" fmla="*/ 240507 h 21600"/>
              <a:gd name="T6" fmla="*/ 240506 w 21376"/>
              <a:gd name="T7" fmla="*/ 2405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600"/>
                  <a:pt x="19455" y="21600"/>
                </a:cubicBezTo>
                <a:lnTo>
                  <a:pt x="1928" y="21600"/>
                </a:lnTo>
                <a:cubicBezTo>
                  <a:pt x="1585" y="21600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21" name="AutoShape 13"/>
          <p:cNvSpPr/>
          <p:nvPr/>
        </p:nvSpPr>
        <p:spPr bwMode="auto">
          <a:xfrm>
            <a:off x="6112852" y="3268278"/>
            <a:ext cx="240475" cy="240507"/>
          </a:xfrm>
          <a:custGeom>
            <a:avLst/>
            <a:gdLst>
              <a:gd name="T0" fmla="*/ 240495 w 21591"/>
              <a:gd name="T1" fmla="*/ 241625 h 21498"/>
              <a:gd name="T2" fmla="*/ 240495 w 21591"/>
              <a:gd name="T3" fmla="*/ 241625 h 21498"/>
              <a:gd name="T4" fmla="*/ 240495 w 21591"/>
              <a:gd name="T5" fmla="*/ 241625 h 21498"/>
              <a:gd name="T6" fmla="*/ 240495 w 21591"/>
              <a:gd name="T7" fmla="*/ 241625 h 2149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91" h="21498">
                <a:moveTo>
                  <a:pt x="14059" y="6524"/>
                </a:moveTo>
                <a:cubicBezTo>
                  <a:pt x="13645" y="6524"/>
                  <a:pt x="13256" y="6670"/>
                  <a:pt x="12887" y="6962"/>
                </a:cubicBezTo>
                <a:cubicBezTo>
                  <a:pt x="12520" y="7257"/>
                  <a:pt x="12155" y="7651"/>
                  <a:pt x="11798" y="8138"/>
                </a:cubicBezTo>
                <a:cubicBezTo>
                  <a:pt x="11441" y="8626"/>
                  <a:pt x="11081" y="9183"/>
                  <a:pt x="10726" y="9814"/>
                </a:cubicBezTo>
                <a:cubicBezTo>
                  <a:pt x="10371" y="10444"/>
                  <a:pt x="10017" y="11093"/>
                  <a:pt x="9664" y="11764"/>
                </a:cubicBezTo>
                <a:cubicBezTo>
                  <a:pt x="9234" y="12584"/>
                  <a:pt x="8793" y="13393"/>
                  <a:pt x="8336" y="14196"/>
                </a:cubicBezTo>
                <a:cubicBezTo>
                  <a:pt x="7876" y="14996"/>
                  <a:pt x="7384" y="15717"/>
                  <a:pt x="6858" y="16356"/>
                </a:cubicBezTo>
                <a:cubicBezTo>
                  <a:pt x="6329" y="16995"/>
                  <a:pt x="5752" y="17509"/>
                  <a:pt x="5118" y="17897"/>
                </a:cubicBezTo>
                <a:cubicBezTo>
                  <a:pt x="4484" y="18289"/>
                  <a:pt x="3787" y="18487"/>
                  <a:pt x="3021" y="18487"/>
                </a:cubicBezTo>
                <a:lnTo>
                  <a:pt x="457" y="18487"/>
                </a:lnTo>
                <a:cubicBezTo>
                  <a:pt x="332" y="18487"/>
                  <a:pt x="225" y="18432"/>
                  <a:pt x="134" y="18324"/>
                </a:cubicBezTo>
                <a:cubicBezTo>
                  <a:pt x="44" y="18219"/>
                  <a:pt x="0" y="18090"/>
                  <a:pt x="0" y="17941"/>
                </a:cubicBezTo>
                <a:lnTo>
                  <a:pt x="0" y="15790"/>
                </a:lnTo>
                <a:cubicBezTo>
                  <a:pt x="0" y="15638"/>
                  <a:pt x="44" y="15512"/>
                  <a:pt x="134" y="15410"/>
                </a:cubicBezTo>
                <a:cubicBezTo>
                  <a:pt x="225" y="15311"/>
                  <a:pt x="332" y="15255"/>
                  <a:pt x="457" y="15255"/>
                </a:cubicBezTo>
                <a:lnTo>
                  <a:pt x="3021" y="15255"/>
                </a:lnTo>
                <a:cubicBezTo>
                  <a:pt x="3420" y="15255"/>
                  <a:pt x="3809" y="15112"/>
                  <a:pt x="4188" y="14823"/>
                </a:cubicBezTo>
                <a:cubicBezTo>
                  <a:pt x="4568" y="14537"/>
                  <a:pt x="4932" y="14149"/>
                  <a:pt x="5285" y="13664"/>
                </a:cubicBezTo>
                <a:cubicBezTo>
                  <a:pt x="5637" y="13180"/>
                  <a:pt x="5984" y="12622"/>
                  <a:pt x="6339" y="11995"/>
                </a:cubicBezTo>
                <a:cubicBezTo>
                  <a:pt x="6691" y="11367"/>
                  <a:pt x="7041" y="10716"/>
                  <a:pt x="7394" y="10044"/>
                </a:cubicBezTo>
                <a:cubicBezTo>
                  <a:pt x="7822" y="9224"/>
                  <a:pt x="8270" y="8407"/>
                  <a:pt x="8734" y="7598"/>
                </a:cubicBezTo>
                <a:cubicBezTo>
                  <a:pt x="9199" y="6789"/>
                  <a:pt x="9696" y="6063"/>
                  <a:pt x="10222" y="5420"/>
                </a:cubicBezTo>
                <a:cubicBezTo>
                  <a:pt x="10748" y="4775"/>
                  <a:pt x="11323" y="4261"/>
                  <a:pt x="11949" y="3876"/>
                </a:cubicBezTo>
                <a:cubicBezTo>
                  <a:pt x="12573" y="3488"/>
                  <a:pt x="13276" y="3292"/>
                  <a:pt x="14056" y="3292"/>
                </a:cubicBezTo>
                <a:lnTo>
                  <a:pt x="16434" y="3292"/>
                </a:lnTo>
                <a:lnTo>
                  <a:pt x="16434" y="711"/>
                </a:lnTo>
                <a:cubicBezTo>
                  <a:pt x="16434" y="329"/>
                  <a:pt x="16530" y="101"/>
                  <a:pt x="16721" y="22"/>
                </a:cubicBezTo>
                <a:cubicBezTo>
                  <a:pt x="16914" y="-50"/>
                  <a:pt x="17146" y="49"/>
                  <a:pt x="17418" y="317"/>
                </a:cubicBezTo>
                <a:lnTo>
                  <a:pt x="21330" y="4203"/>
                </a:lnTo>
                <a:cubicBezTo>
                  <a:pt x="21511" y="4372"/>
                  <a:pt x="21597" y="4582"/>
                  <a:pt x="21587" y="4834"/>
                </a:cubicBezTo>
                <a:cubicBezTo>
                  <a:pt x="21587" y="5102"/>
                  <a:pt x="21502" y="5321"/>
                  <a:pt x="21330" y="5487"/>
                </a:cubicBezTo>
                <a:lnTo>
                  <a:pt x="17418" y="9361"/>
                </a:lnTo>
                <a:cubicBezTo>
                  <a:pt x="17146" y="9630"/>
                  <a:pt x="16914" y="9726"/>
                  <a:pt x="16721" y="9644"/>
                </a:cubicBezTo>
                <a:cubicBezTo>
                  <a:pt x="16530" y="9569"/>
                  <a:pt x="16434" y="9338"/>
                  <a:pt x="16434" y="8956"/>
                </a:cubicBezTo>
                <a:lnTo>
                  <a:pt x="16434" y="6524"/>
                </a:lnTo>
                <a:lnTo>
                  <a:pt x="14059" y="6524"/>
                </a:lnTo>
                <a:close/>
                <a:moveTo>
                  <a:pt x="462" y="6495"/>
                </a:moveTo>
                <a:cubicBezTo>
                  <a:pt x="337" y="6495"/>
                  <a:pt x="229" y="6448"/>
                  <a:pt x="139" y="6349"/>
                </a:cubicBezTo>
                <a:cubicBezTo>
                  <a:pt x="48" y="6250"/>
                  <a:pt x="4" y="6127"/>
                  <a:pt x="4" y="5978"/>
                </a:cubicBezTo>
                <a:lnTo>
                  <a:pt x="4" y="3823"/>
                </a:lnTo>
                <a:cubicBezTo>
                  <a:pt x="4" y="3462"/>
                  <a:pt x="156" y="3286"/>
                  <a:pt x="462" y="3292"/>
                </a:cubicBezTo>
                <a:lnTo>
                  <a:pt x="3026" y="3292"/>
                </a:lnTo>
                <a:cubicBezTo>
                  <a:pt x="3560" y="3292"/>
                  <a:pt x="4054" y="3388"/>
                  <a:pt x="4514" y="3572"/>
                </a:cubicBezTo>
                <a:cubicBezTo>
                  <a:pt x="4974" y="3762"/>
                  <a:pt x="5409" y="4022"/>
                  <a:pt x="5820" y="4358"/>
                </a:cubicBezTo>
                <a:cubicBezTo>
                  <a:pt x="6229" y="4691"/>
                  <a:pt x="6608" y="5085"/>
                  <a:pt x="6963" y="5531"/>
                </a:cubicBezTo>
                <a:cubicBezTo>
                  <a:pt x="7318" y="5978"/>
                  <a:pt x="7655" y="6463"/>
                  <a:pt x="7993" y="6982"/>
                </a:cubicBezTo>
                <a:cubicBezTo>
                  <a:pt x="7518" y="7823"/>
                  <a:pt x="7058" y="8652"/>
                  <a:pt x="6620" y="9472"/>
                </a:cubicBezTo>
                <a:cubicBezTo>
                  <a:pt x="6589" y="9548"/>
                  <a:pt x="6557" y="9610"/>
                  <a:pt x="6515" y="9668"/>
                </a:cubicBezTo>
                <a:cubicBezTo>
                  <a:pt x="6476" y="9726"/>
                  <a:pt x="6442" y="9793"/>
                  <a:pt x="6410" y="9875"/>
                </a:cubicBezTo>
                <a:cubicBezTo>
                  <a:pt x="5862" y="8926"/>
                  <a:pt x="5319" y="8127"/>
                  <a:pt x="4776" y="7473"/>
                </a:cubicBezTo>
                <a:cubicBezTo>
                  <a:pt x="4232" y="6822"/>
                  <a:pt x="3650" y="6495"/>
                  <a:pt x="3024" y="6495"/>
                </a:cubicBezTo>
                <a:lnTo>
                  <a:pt x="462" y="6495"/>
                </a:lnTo>
                <a:close/>
                <a:moveTo>
                  <a:pt x="21333" y="15997"/>
                </a:moveTo>
                <a:cubicBezTo>
                  <a:pt x="21514" y="16166"/>
                  <a:pt x="21600" y="16385"/>
                  <a:pt x="21590" y="16657"/>
                </a:cubicBezTo>
                <a:cubicBezTo>
                  <a:pt x="21590" y="16908"/>
                  <a:pt x="21504" y="17115"/>
                  <a:pt x="21333" y="17284"/>
                </a:cubicBezTo>
                <a:lnTo>
                  <a:pt x="17420" y="21182"/>
                </a:lnTo>
                <a:cubicBezTo>
                  <a:pt x="17149" y="21453"/>
                  <a:pt x="16916" y="21550"/>
                  <a:pt x="16723" y="21471"/>
                </a:cubicBezTo>
                <a:cubicBezTo>
                  <a:pt x="16532" y="21392"/>
                  <a:pt x="16437" y="21161"/>
                  <a:pt x="16437" y="20779"/>
                </a:cubicBezTo>
                <a:lnTo>
                  <a:pt x="16437" y="18432"/>
                </a:lnTo>
                <a:lnTo>
                  <a:pt x="14059" y="18432"/>
                </a:lnTo>
                <a:cubicBezTo>
                  <a:pt x="13528" y="18432"/>
                  <a:pt x="13031" y="18335"/>
                  <a:pt x="12573" y="18143"/>
                </a:cubicBezTo>
                <a:cubicBezTo>
                  <a:pt x="12113" y="17953"/>
                  <a:pt x="11680" y="17690"/>
                  <a:pt x="11279" y="17354"/>
                </a:cubicBezTo>
                <a:cubicBezTo>
                  <a:pt x="10878" y="17019"/>
                  <a:pt x="10496" y="16628"/>
                  <a:pt x="10136" y="16181"/>
                </a:cubicBezTo>
                <a:cubicBezTo>
                  <a:pt x="9779" y="15731"/>
                  <a:pt x="9439" y="15253"/>
                  <a:pt x="9119" y="14739"/>
                </a:cubicBezTo>
                <a:cubicBezTo>
                  <a:pt x="9344" y="14359"/>
                  <a:pt x="9566" y="13962"/>
                  <a:pt x="9779" y="13551"/>
                </a:cubicBezTo>
                <a:cubicBezTo>
                  <a:pt x="9994" y="13142"/>
                  <a:pt x="10217" y="12739"/>
                  <a:pt x="10442" y="12336"/>
                </a:cubicBezTo>
                <a:cubicBezTo>
                  <a:pt x="10474" y="12246"/>
                  <a:pt x="10513" y="12164"/>
                  <a:pt x="10560" y="12091"/>
                </a:cubicBezTo>
                <a:cubicBezTo>
                  <a:pt x="10609" y="12024"/>
                  <a:pt x="10645" y="11939"/>
                  <a:pt x="10680" y="11846"/>
                </a:cubicBezTo>
                <a:cubicBezTo>
                  <a:pt x="11225" y="12797"/>
                  <a:pt x="11768" y="13591"/>
                  <a:pt x="12314" y="14231"/>
                </a:cubicBezTo>
                <a:cubicBezTo>
                  <a:pt x="12855" y="14867"/>
                  <a:pt x="13440" y="15188"/>
                  <a:pt x="14063" y="15188"/>
                </a:cubicBezTo>
                <a:lnTo>
                  <a:pt x="16442" y="15188"/>
                </a:lnTo>
                <a:lnTo>
                  <a:pt x="16442" y="12532"/>
                </a:lnTo>
                <a:cubicBezTo>
                  <a:pt x="16442" y="12152"/>
                  <a:pt x="16537" y="11922"/>
                  <a:pt x="16728" y="11846"/>
                </a:cubicBezTo>
                <a:cubicBezTo>
                  <a:pt x="16921" y="11773"/>
                  <a:pt x="17154" y="11866"/>
                  <a:pt x="17425" y="12126"/>
                </a:cubicBezTo>
                <a:lnTo>
                  <a:pt x="21333" y="1599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22" name="AutoShape 14"/>
          <p:cNvSpPr/>
          <p:nvPr/>
        </p:nvSpPr>
        <p:spPr bwMode="auto">
          <a:xfrm>
            <a:off x="1921510" y="3845560"/>
            <a:ext cx="2200275" cy="756000"/>
          </a:xfrm>
          <a:custGeom>
            <a:avLst/>
            <a:gdLst>
              <a:gd name="T0" fmla="*/ 2200275 w 21600"/>
              <a:gd name="T1" fmla="*/ 484188 h 21600"/>
              <a:gd name="T2" fmla="*/ 2200275 w 21600"/>
              <a:gd name="T3" fmla="*/ 484188 h 21600"/>
              <a:gd name="T4" fmla="*/ 2200275 w 21600"/>
              <a:gd name="T5" fmla="*/ 484188 h 21600"/>
              <a:gd name="T6" fmla="*/ 2200275 w 21600"/>
              <a:gd name="T7" fmla="*/ 4841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740" y="0"/>
                </a:moveTo>
                <a:lnTo>
                  <a:pt x="9637" y="4975"/>
                </a:lnTo>
                <a:lnTo>
                  <a:pt x="1180" y="4975"/>
                </a:lnTo>
                <a:cubicBezTo>
                  <a:pt x="528" y="4975"/>
                  <a:pt x="0" y="7377"/>
                  <a:pt x="0" y="10339"/>
                </a:cubicBezTo>
                <a:lnTo>
                  <a:pt x="0" y="16235"/>
                </a:lnTo>
                <a:cubicBezTo>
                  <a:pt x="0" y="19197"/>
                  <a:pt x="528" y="21599"/>
                  <a:pt x="1180" y="21599"/>
                </a:cubicBezTo>
                <a:lnTo>
                  <a:pt x="20419" y="21599"/>
                </a:lnTo>
                <a:cubicBezTo>
                  <a:pt x="21071" y="21599"/>
                  <a:pt x="21599" y="19197"/>
                  <a:pt x="21599" y="16235"/>
                </a:cubicBezTo>
                <a:lnTo>
                  <a:pt x="21599" y="10339"/>
                </a:lnTo>
                <a:cubicBezTo>
                  <a:pt x="21599" y="7377"/>
                  <a:pt x="21071" y="4975"/>
                  <a:pt x="20419" y="4975"/>
                </a:cubicBezTo>
                <a:lnTo>
                  <a:pt x="11845" y="4975"/>
                </a:lnTo>
                <a:lnTo>
                  <a:pt x="1074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23" name="AutoShape 15"/>
          <p:cNvSpPr/>
          <p:nvPr/>
        </p:nvSpPr>
        <p:spPr bwMode="auto">
          <a:xfrm>
            <a:off x="5130800" y="3845560"/>
            <a:ext cx="2200275" cy="756000"/>
          </a:xfrm>
          <a:custGeom>
            <a:avLst/>
            <a:gdLst>
              <a:gd name="T0" fmla="*/ 2200275 w 21600"/>
              <a:gd name="T1" fmla="*/ 484188 h 21600"/>
              <a:gd name="T2" fmla="*/ 2200275 w 21600"/>
              <a:gd name="T3" fmla="*/ 484188 h 21600"/>
              <a:gd name="T4" fmla="*/ 2200275 w 21600"/>
              <a:gd name="T5" fmla="*/ 484188 h 21600"/>
              <a:gd name="T6" fmla="*/ 2200275 w 21600"/>
              <a:gd name="T7" fmla="*/ 4841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740" y="0"/>
                </a:moveTo>
                <a:lnTo>
                  <a:pt x="9637" y="4975"/>
                </a:lnTo>
                <a:lnTo>
                  <a:pt x="1180" y="4975"/>
                </a:lnTo>
                <a:cubicBezTo>
                  <a:pt x="528" y="4975"/>
                  <a:pt x="0" y="7377"/>
                  <a:pt x="0" y="10339"/>
                </a:cubicBezTo>
                <a:lnTo>
                  <a:pt x="0" y="16235"/>
                </a:lnTo>
                <a:cubicBezTo>
                  <a:pt x="0" y="19197"/>
                  <a:pt x="528" y="21599"/>
                  <a:pt x="1180" y="21599"/>
                </a:cubicBezTo>
                <a:lnTo>
                  <a:pt x="20419" y="21599"/>
                </a:lnTo>
                <a:cubicBezTo>
                  <a:pt x="21071" y="21599"/>
                  <a:pt x="21599" y="19197"/>
                  <a:pt x="21599" y="16235"/>
                </a:cubicBezTo>
                <a:lnTo>
                  <a:pt x="21599" y="10339"/>
                </a:lnTo>
                <a:cubicBezTo>
                  <a:pt x="21599" y="7377"/>
                  <a:pt x="21071" y="4975"/>
                  <a:pt x="20419" y="4975"/>
                </a:cubicBezTo>
                <a:lnTo>
                  <a:pt x="11845" y="4975"/>
                </a:lnTo>
                <a:lnTo>
                  <a:pt x="10740" y="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25" name="AutoShape 17"/>
          <p:cNvSpPr/>
          <p:nvPr/>
        </p:nvSpPr>
        <p:spPr bwMode="auto">
          <a:xfrm>
            <a:off x="8323580" y="3845560"/>
            <a:ext cx="2200275" cy="756000"/>
          </a:xfrm>
          <a:custGeom>
            <a:avLst/>
            <a:gdLst>
              <a:gd name="T0" fmla="*/ 2200275 w 21600"/>
              <a:gd name="T1" fmla="*/ 484188 h 21600"/>
              <a:gd name="T2" fmla="*/ 2200275 w 21600"/>
              <a:gd name="T3" fmla="*/ 484188 h 21600"/>
              <a:gd name="T4" fmla="*/ 2200275 w 21600"/>
              <a:gd name="T5" fmla="*/ 484188 h 21600"/>
              <a:gd name="T6" fmla="*/ 2200275 w 21600"/>
              <a:gd name="T7" fmla="*/ 4841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740" y="0"/>
                </a:moveTo>
                <a:lnTo>
                  <a:pt x="9637" y="4975"/>
                </a:lnTo>
                <a:lnTo>
                  <a:pt x="1180" y="4975"/>
                </a:lnTo>
                <a:cubicBezTo>
                  <a:pt x="528" y="4975"/>
                  <a:pt x="0" y="7377"/>
                  <a:pt x="0" y="10339"/>
                </a:cubicBezTo>
                <a:lnTo>
                  <a:pt x="0" y="16235"/>
                </a:lnTo>
                <a:cubicBezTo>
                  <a:pt x="0" y="19197"/>
                  <a:pt x="528" y="21599"/>
                  <a:pt x="1180" y="21599"/>
                </a:cubicBezTo>
                <a:lnTo>
                  <a:pt x="20419" y="21599"/>
                </a:lnTo>
                <a:cubicBezTo>
                  <a:pt x="21071" y="21599"/>
                  <a:pt x="21599" y="19197"/>
                  <a:pt x="21599" y="16235"/>
                </a:cubicBezTo>
                <a:lnTo>
                  <a:pt x="21599" y="10339"/>
                </a:lnTo>
                <a:cubicBezTo>
                  <a:pt x="21599" y="7377"/>
                  <a:pt x="21071" y="4975"/>
                  <a:pt x="20419" y="4975"/>
                </a:cubicBezTo>
                <a:lnTo>
                  <a:pt x="11845" y="4975"/>
                </a:lnTo>
                <a:lnTo>
                  <a:pt x="10740" y="0"/>
                </a:lnTo>
                <a:close/>
              </a:path>
            </a:pathLst>
          </a:cu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27" name="AutoShape 19"/>
          <p:cNvSpPr/>
          <p:nvPr/>
        </p:nvSpPr>
        <p:spPr bwMode="auto">
          <a:xfrm>
            <a:off x="8323580" y="4752340"/>
            <a:ext cx="2200910" cy="10096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p>
            <a:pPr algn="ctr">
              <a:lnSpc>
                <a:spcPct val="130000"/>
              </a:lnSpc>
              <a:spcAft>
                <a:spcPts val="800"/>
              </a:spcAft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是对自己的能力、品德及其他方面的价值判断。</a:t>
            </a:r>
            <a:endParaRPr lang="zh-CN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spcAft>
                <a:spcPts val="800"/>
              </a:spcAft>
            </a:pPr>
            <a:endParaRPr lang="zh-CN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7428" name="AutoShape 20"/>
          <p:cNvSpPr/>
          <p:nvPr/>
        </p:nvSpPr>
        <p:spPr bwMode="auto">
          <a:xfrm>
            <a:off x="5130800" y="4709795"/>
            <a:ext cx="2200275" cy="105283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p>
            <a:pPr algn="ctr">
              <a:lnSpc>
                <a:spcPct val="130000"/>
              </a:lnSpc>
              <a:spcAft>
                <a:spcPts val="800"/>
              </a:spcAft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个体把从自身的思想与行为所观察到的情况加以分析、综合。</a:t>
            </a:r>
            <a:endParaRPr lang="zh-CN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spcAft>
                <a:spcPts val="800"/>
              </a:spcAft>
            </a:pPr>
            <a:endParaRPr lang="zh-CN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7429" name="AutoShape 21"/>
          <p:cNvSpPr/>
          <p:nvPr/>
        </p:nvSpPr>
        <p:spPr bwMode="auto">
          <a:xfrm>
            <a:off x="1922145" y="4752340"/>
            <a:ext cx="2199640" cy="10102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p>
            <a:pPr algn="ctr">
              <a:lnSpc>
                <a:spcPct val="130000"/>
              </a:lnSpc>
              <a:spcAft>
                <a:spcPts val="800"/>
              </a:spcAft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“吾日三省吾身”</a:t>
            </a:r>
            <a:endParaRPr lang="zh-CN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  <a:p>
            <a:pPr algn="ctr">
              <a:lnSpc>
                <a:spcPct val="130000"/>
              </a:lnSpc>
              <a:spcAft>
                <a:spcPts val="800"/>
              </a:spcAft>
            </a:pPr>
            <a:endParaRPr lang="zh-CN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09140" y="4143375"/>
            <a:ext cx="2025015" cy="39878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algn="ctr"/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自我观察</a:t>
            </a:r>
            <a:endParaRPr lang="zh-CN" altLang="en-US" sz="2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206365" y="4143375"/>
            <a:ext cx="2025015" cy="39878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algn="ctr"/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自我分析</a:t>
            </a:r>
            <a:endParaRPr lang="zh-CN" altLang="en-US" sz="2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405495" y="4143375"/>
            <a:ext cx="2025015" cy="39878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algn="ctr"/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自我评价</a:t>
            </a:r>
            <a:endParaRPr lang="zh-CN" altLang="en-US" sz="2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6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7" dur="25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0" dur="25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3" dur="25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 bldLvl="0" animBg="1"/>
      <p:bldP spid="17415" grpId="0" bldLvl="0" animBg="1"/>
      <p:bldP spid="17416" grpId="0" bldLvl="0" animBg="1"/>
      <p:bldP spid="17418" grpId="0" bldLvl="0" animBg="1"/>
      <p:bldP spid="17420" grpId="0" bldLvl="0" animBg="1"/>
      <p:bldP spid="17421" grpId="0" bldLvl="0" animBg="1"/>
      <p:bldP spid="17422" grpId="0" bldLvl="0" animBg="1"/>
      <p:bldP spid="17422" grpId="1" bldLvl="0" animBg="1"/>
      <p:bldP spid="17423" grpId="0" bldLvl="0" animBg="1"/>
      <p:bldP spid="17423" grpId="1" bldLvl="0" animBg="1"/>
      <p:bldP spid="17425" grpId="0" bldLvl="0" animBg="1"/>
      <p:bldP spid="17425" grpId="1" bldLvl="0" animBg="1"/>
      <p:bldP spid="17427" grpId="0" bldLvl="0" animBg="1"/>
      <p:bldP spid="17428" grpId="0" bldLvl="0" animBg="1"/>
      <p:bldP spid="1742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41591"/>
            <a:ext cx="12192001" cy="6899591"/>
          </a:xfrm>
          <a:prstGeom prst="rect">
            <a:avLst/>
          </a:prstGeom>
        </p:spPr>
      </p:pic>
      <p:sp>
        <p:nvSpPr>
          <p:cNvPr id="61" name="矩形 60"/>
          <p:cNvSpPr/>
          <p:nvPr>
            <p:custDataLst>
              <p:tags r:id="rId3"/>
            </p:custDataLst>
          </p:nvPr>
        </p:nvSpPr>
        <p:spPr>
          <a:xfrm>
            <a:off x="1155700" y="845820"/>
            <a:ext cx="9736455" cy="5067935"/>
          </a:xfrm>
          <a:prstGeom prst="rect">
            <a:avLst/>
          </a:prstGeom>
          <a:solidFill>
            <a:srgbClr val="4E79DA">
              <a:lumMod val="20000"/>
              <a:lumOff val="80000"/>
            </a:srgbClr>
          </a:solidFill>
          <a:ln w="50800">
            <a:solidFill>
              <a:srgbClr val="728DD9"/>
            </a:solidFill>
          </a:ln>
        </p:spPr>
        <p:style>
          <a:lnRef idx="2">
            <a:srgbClr val="4E79DA">
              <a:shade val="50000"/>
            </a:srgbClr>
          </a:lnRef>
          <a:fillRef idx="1">
            <a:srgbClr val="4E79DA"/>
          </a:fillRef>
          <a:effectRef idx="0">
            <a:srgbClr val="4E79DA"/>
          </a:effectRef>
          <a:fontRef idx="minor">
            <a:srgbClr val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>
            <p:custDataLst>
              <p:tags r:id="rId4"/>
            </p:custDataLst>
          </p:nvPr>
        </p:nvSpPr>
        <p:spPr>
          <a:xfrm>
            <a:off x="1318895" y="1028065"/>
            <a:ext cx="9736455" cy="5067935"/>
          </a:xfrm>
          <a:prstGeom prst="rect">
            <a:avLst/>
          </a:prstGeom>
          <a:solidFill>
            <a:srgbClr val="FFFFFF"/>
          </a:solidFill>
          <a:ln w="50800">
            <a:solidFill>
              <a:srgbClr val="728DD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rgbClr val="4E79DA">
              <a:shade val="50000"/>
            </a:srgbClr>
          </a:lnRef>
          <a:fillRef idx="1">
            <a:srgbClr val="4E79DA"/>
          </a:fillRef>
          <a:effectRef idx="0">
            <a:srgbClr val="4E79DA"/>
          </a:effectRef>
          <a:fontRef idx="minor">
            <a:srgbClr val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2534920" y="591185"/>
            <a:ext cx="925830" cy="508635"/>
          </a:xfrm>
          <a:prstGeom prst="rect">
            <a:avLst/>
          </a:prstGeom>
          <a:solidFill>
            <a:srgbClr val="4E79DA">
              <a:lumMod val="40000"/>
              <a:lumOff val="60000"/>
            </a:srgbClr>
          </a:solidFill>
          <a:ln w="22225">
            <a:solidFill>
              <a:srgbClr val="4E79DA"/>
            </a:solidFill>
          </a:ln>
        </p:spPr>
        <p:style>
          <a:lnRef idx="2">
            <a:srgbClr val="4E79DA">
              <a:shade val="50000"/>
            </a:srgbClr>
          </a:lnRef>
          <a:fillRef idx="1">
            <a:srgbClr val="4E79DA"/>
          </a:fillRef>
          <a:effectRef idx="0">
            <a:srgbClr val="4E79DA"/>
          </a:effectRef>
          <a:fontRef idx="minor">
            <a:srgbClr val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2534920" y="591185"/>
            <a:ext cx="925830" cy="224155"/>
          </a:xfrm>
          <a:prstGeom prst="rect">
            <a:avLst/>
          </a:prstGeom>
          <a:solidFill>
            <a:srgbClr val="4E79DA">
              <a:lumMod val="40000"/>
              <a:lumOff val="60000"/>
            </a:srgbClr>
          </a:solidFill>
          <a:ln w="22225">
            <a:solidFill>
              <a:srgbClr val="4E79DA"/>
            </a:solidFill>
          </a:ln>
        </p:spPr>
        <p:style>
          <a:lnRef idx="2">
            <a:srgbClr val="4E79DA">
              <a:shade val="50000"/>
            </a:srgbClr>
          </a:lnRef>
          <a:fillRef idx="1">
            <a:srgbClr val="4E79DA"/>
          </a:fillRef>
          <a:effectRef idx="0">
            <a:srgbClr val="4E79DA"/>
          </a:effectRef>
          <a:fontRef idx="minor">
            <a:srgbClr val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>
            <p:custDataLst>
              <p:tags r:id="rId7"/>
            </p:custDataLst>
          </p:nvPr>
        </p:nvCxnSpPr>
        <p:spPr>
          <a:xfrm>
            <a:off x="2730500" y="591185"/>
            <a:ext cx="0" cy="224155"/>
          </a:xfrm>
          <a:prstGeom prst="line">
            <a:avLst/>
          </a:prstGeom>
          <a:ln w="22225">
            <a:solidFill>
              <a:srgbClr val="4E79DA"/>
            </a:solidFill>
          </a:ln>
        </p:spPr>
        <p:style>
          <a:lnRef idx="1">
            <a:srgbClr val="4E79DA"/>
          </a:lnRef>
          <a:fillRef idx="0">
            <a:srgbClr val="4E79DA"/>
          </a:fillRef>
          <a:effectRef idx="0">
            <a:srgbClr val="4E79DA"/>
          </a:effectRef>
          <a:fontRef idx="minor">
            <a:srgbClr val="000000"/>
          </a:fontRef>
        </p:style>
      </p:cxnSp>
      <p:cxnSp>
        <p:nvCxnSpPr>
          <p:cNvPr id="9" name="直接连接符 8"/>
          <p:cNvCxnSpPr/>
          <p:nvPr>
            <p:custDataLst>
              <p:tags r:id="rId8"/>
            </p:custDataLst>
          </p:nvPr>
        </p:nvCxnSpPr>
        <p:spPr>
          <a:xfrm>
            <a:off x="3163570" y="591185"/>
            <a:ext cx="0" cy="224155"/>
          </a:xfrm>
          <a:prstGeom prst="line">
            <a:avLst/>
          </a:prstGeom>
          <a:ln w="22225">
            <a:solidFill>
              <a:srgbClr val="4E79DA"/>
            </a:solidFill>
          </a:ln>
        </p:spPr>
        <p:style>
          <a:lnRef idx="1">
            <a:srgbClr val="4E79DA"/>
          </a:lnRef>
          <a:fillRef idx="0">
            <a:srgbClr val="4E79DA"/>
          </a:fillRef>
          <a:effectRef idx="0">
            <a:srgbClr val="4E79DA"/>
          </a:effectRef>
          <a:fontRef idx="minor">
            <a:srgbClr val="000000"/>
          </a:fontRef>
        </p:style>
      </p:cxnSp>
      <p:cxnSp>
        <p:nvCxnSpPr>
          <p:cNvPr id="12" name="直接连接符 11"/>
          <p:cNvCxnSpPr/>
          <p:nvPr>
            <p:custDataLst>
              <p:tags r:id="rId9"/>
            </p:custDataLst>
          </p:nvPr>
        </p:nvCxnSpPr>
        <p:spPr>
          <a:xfrm>
            <a:off x="3237865" y="591185"/>
            <a:ext cx="0" cy="224155"/>
          </a:xfrm>
          <a:prstGeom prst="line">
            <a:avLst/>
          </a:prstGeom>
          <a:ln w="22225">
            <a:solidFill>
              <a:srgbClr val="4E79DA"/>
            </a:solidFill>
          </a:ln>
        </p:spPr>
        <p:style>
          <a:lnRef idx="1">
            <a:srgbClr val="4E79DA"/>
          </a:lnRef>
          <a:fillRef idx="0">
            <a:srgbClr val="4E79DA"/>
          </a:fillRef>
          <a:effectRef idx="0">
            <a:srgbClr val="4E79DA"/>
          </a:effectRef>
          <a:fontRef idx="minor">
            <a:srgbClr val="000000"/>
          </a:fontRef>
        </p:style>
      </p:cxnSp>
      <p:sp>
        <p:nvSpPr>
          <p:cNvPr id="18" name="任意多边形: 形状 17"/>
          <p:cNvSpPr/>
          <p:nvPr>
            <p:custDataLst>
              <p:tags r:id="rId10"/>
            </p:custDataLst>
          </p:nvPr>
        </p:nvSpPr>
        <p:spPr>
          <a:xfrm>
            <a:off x="2730500" y="253365"/>
            <a:ext cx="432435" cy="337820"/>
          </a:xfrm>
          <a:custGeom>
            <a:avLst/>
            <a:gdLst>
              <a:gd name="connsiteX0" fmla="*/ 379806 w 759612"/>
              <a:gd name="connsiteY0" fmla="*/ 0 h 582611"/>
              <a:gd name="connsiteX1" fmla="*/ 759612 w 759612"/>
              <a:gd name="connsiteY1" fmla="*/ 575072 h 582611"/>
              <a:gd name="connsiteX2" fmla="*/ 759110 w 759612"/>
              <a:gd name="connsiteY2" fmla="*/ 582611 h 582611"/>
              <a:gd name="connsiteX3" fmla="*/ 502 w 759612"/>
              <a:gd name="connsiteY3" fmla="*/ 582611 h 582611"/>
              <a:gd name="connsiteX4" fmla="*/ 0 w 759612"/>
              <a:gd name="connsiteY4" fmla="*/ 575072 h 582611"/>
              <a:gd name="connsiteX5" fmla="*/ 379806 w 759612"/>
              <a:gd name="connsiteY5" fmla="*/ 0 h 582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9612" h="582611">
                <a:moveTo>
                  <a:pt x="379806" y="0"/>
                </a:moveTo>
                <a:cubicBezTo>
                  <a:pt x="589567" y="0"/>
                  <a:pt x="759612" y="257469"/>
                  <a:pt x="759612" y="575072"/>
                </a:cubicBezTo>
                <a:lnTo>
                  <a:pt x="759110" y="582611"/>
                </a:lnTo>
                <a:lnTo>
                  <a:pt x="502" y="582611"/>
                </a:lnTo>
                <a:lnTo>
                  <a:pt x="0" y="575072"/>
                </a:lnTo>
                <a:cubicBezTo>
                  <a:pt x="0" y="257469"/>
                  <a:pt x="170045" y="0"/>
                  <a:pt x="379806" y="0"/>
                </a:cubicBezTo>
                <a:close/>
              </a:path>
            </a:pathLst>
          </a:custGeom>
          <a:noFill/>
          <a:ln w="22225">
            <a:solidFill>
              <a:srgbClr val="4E79DA"/>
            </a:solidFill>
          </a:ln>
        </p:spPr>
        <p:style>
          <a:lnRef idx="2">
            <a:srgbClr val="4E79DA">
              <a:shade val="50000"/>
            </a:srgbClr>
          </a:lnRef>
          <a:fillRef idx="1">
            <a:srgbClr val="4E79DA"/>
          </a:fillRef>
          <a:effectRef idx="0">
            <a:srgbClr val="4E79DA"/>
          </a:effectRef>
          <a:fontRef idx="minor">
            <a:srgbClr val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1" name="任意多边形: 形状 20"/>
          <p:cNvSpPr/>
          <p:nvPr>
            <p:custDataLst>
              <p:tags r:id="rId11"/>
            </p:custDataLst>
          </p:nvPr>
        </p:nvSpPr>
        <p:spPr>
          <a:xfrm>
            <a:off x="2805430" y="253365"/>
            <a:ext cx="432435" cy="337820"/>
          </a:xfrm>
          <a:custGeom>
            <a:avLst/>
            <a:gdLst>
              <a:gd name="connsiteX0" fmla="*/ 379806 w 759612"/>
              <a:gd name="connsiteY0" fmla="*/ 0 h 582611"/>
              <a:gd name="connsiteX1" fmla="*/ 759612 w 759612"/>
              <a:gd name="connsiteY1" fmla="*/ 575072 h 582611"/>
              <a:gd name="connsiteX2" fmla="*/ 759110 w 759612"/>
              <a:gd name="connsiteY2" fmla="*/ 582611 h 582611"/>
              <a:gd name="connsiteX3" fmla="*/ 502 w 759612"/>
              <a:gd name="connsiteY3" fmla="*/ 582611 h 582611"/>
              <a:gd name="connsiteX4" fmla="*/ 0 w 759612"/>
              <a:gd name="connsiteY4" fmla="*/ 575072 h 582611"/>
              <a:gd name="connsiteX5" fmla="*/ 379806 w 759612"/>
              <a:gd name="connsiteY5" fmla="*/ 0 h 582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9612" h="582611">
                <a:moveTo>
                  <a:pt x="379806" y="0"/>
                </a:moveTo>
                <a:cubicBezTo>
                  <a:pt x="589567" y="0"/>
                  <a:pt x="759612" y="257469"/>
                  <a:pt x="759612" y="575072"/>
                </a:cubicBezTo>
                <a:lnTo>
                  <a:pt x="759110" y="582611"/>
                </a:lnTo>
                <a:lnTo>
                  <a:pt x="502" y="582611"/>
                </a:lnTo>
                <a:lnTo>
                  <a:pt x="0" y="575072"/>
                </a:lnTo>
                <a:cubicBezTo>
                  <a:pt x="0" y="257469"/>
                  <a:pt x="170045" y="0"/>
                  <a:pt x="379806" y="0"/>
                </a:cubicBezTo>
                <a:close/>
              </a:path>
            </a:pathLst>
          </a:custGeom>
          <a:noFill/>
          <a:ln w="22225">
            <a:solidFill>
              <a:srgbClr val="4E79DA"/>
            </a:solidFill>
          </a:ln>
        </p:spPr>
        <p:style>
          <a:lnRef idx="2">
            <a:srgbClr val="4E79DA">
              <a:shade val="50000"/>
            </a:srgbClr>
          </a:lnRef>
          <a:fillRef idx="1">
            <a:srgbClr val="4E79DA"/>
          </a:fillRef>
          <a:effectRef idx="0">
            <a:srgbClr val="4E79DA"/>
          </a:effectRef>
          <a:fontRef idx="minor">
            <a:srgbClr val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33" name="直接连接符 32"/>
          <p:cNvCxnSpPr/>
          <p:nvPr>
            <p:custDataLst>
              <p:tags r:id="rId12"/>
            </p:custDataLst>
          </p:nvPr>
        </p:nvCxnSpPr>
        <p:spPr>
          <a:xfrm flipV="1">
            <a:off x="2970530" y="0"/>
            <a:ext cx="0" cy="253365"/>
          </a:xfrm>
          <a:prstGeom prst="line">
            <a:avLst/>
          </a:prstGeom>
          <a:ln w="19050">
            <a:solidFill>
              <a:srgbClr val="4E79DA"/>
            </a:solidFill>
          </a:ln>
        </p:spPr>
        <p:style>
          <a:lnRef idx="1">
            <a:srgbClr val="4E79DA"/>
          </a:lnRef>
          <a:fillRef idx="0">
            <a:srgbClr val="4E79DA"/>
          </a:fillRef>
          <a:effectRef idx="0">
            <a:srgbClr val="4E79DA"/>
          </a:effectRef>
          <a:fontRef idx="minor">
            <a:srgbClr val="000000"/>
          </a:fontRef>
        </p:style>
      </p:cxnSp>
      <p:sp>
        <p:nvSpPr>
          <p:cNvPr id="44" name="矩形 43"/>
          <p:cNvSpPr/>
          <p:nvPr>
            <p:custDataLst>
              <p:tags r:id="rId13"/>
            </p:custDataLst>
          </p:nvPr>
        </p:nvSpPr>
        <p:spPr>
          <a:xfrm>
            <a:off x="8795385" y="591185"/>
            <a:ext cx="925830" cy="508635"/>
          </a:xfrm>
          <a:prstGeom prst="rect">
            <a:avLst/>
          </a:prstGeom>
          <a:solidFill>
            <a:srgbClr val="4E79DA">
              <a:lumMod val="40000"/>
              <a:lumOff val="60000"/>
            </a:srgbClr>
          </a:solidFill>
          <a:ln w="22225">
            <a:solidFill>
              <a:srgbClr val="4E79DA"/>
            </a:solidFill>
          </a:ln>
        </p:spPr>
        <p:style>
          <a:lnRef idx="2">
            <a:srgbClr val="4E79DA">
              <a:shade val="50000"/>
            </a:srgbClr>
          </a:lnRef>
          <a:fillRef idx="1">
            <a:srgbClr val="4E79DA"/>
          </a:fillRef>
          <a:effectRef idx="0">
            <a:srgbClr val="4E79DA"/>
          </a:effectRef>
          <a:fontRef idx="minor">
            <a:srgbClr val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5" name="矩形 44"/>
          <p:cNvSpPr/>
          <p:nvPr>
            <p:custDataLst>
              <p:tags r:id="rId14"/>
            </p:custDataLst>
          </p:nvPr>
        </p:nvSpPr>
        <p:spPr>
          <a:xfrm>
            <a:off x="8795385" y="591185"/>
            <a:ext cx="925830" cy="224155"/>
          </a:xfrm>
          <a:prstGeom prst="rect">
            <a:avLst/>
          </a:prstGeom>
          <a:solidFill>
            <a:srgbClr val="4E79DA">
              <a:lumMod val="40000"/>
              <a:lumOff val="60000"/>
            </a:srgbClr>
          </a:solidFill>
          <a:ln w="22225">
            <a:solidFill>
              <a:srgbClr val="4E79DA"/>
            </a:solidFill>
          </a:ln>
        </p:spPr>
        <p:style>
          <a:lnRef idx="2">
            <a:srgbClr val="4E79DA">
              <a:shade val="50000"/>
            </a:srgbClr>
          </a:lnRef>
          <a:fillRef idx="1">
            <a:srgbClr val="4E79DA"/>
          </a:fillRef>
          <a:effectRef idx="0">
            <a:srgbClr val="4E79DA"/>
          </a:effectRef>
          <a:fontRef idx="minor">
            <a:srgbClr val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46" name="直接连接符 45"/>
          <p:cNvCxnSpPr/>
          <p:nvPr>
            <p:custDataLst>
              <p:tags r:id="rId15"/>
            </p:custDataLst>
          </p:nvPr>
        </p:nvCxnSpPr>
        <p:spPr>
          <a:xfrm>
            <a:off x="8990965" y="591185"/>
            <a:ext cx="0" cy="224155"/>
          </a:xfrm>
          <a:prstGeom prst="line">
            <a:avLst/>
          </a:prstGeom>
          <a:ln w="22225">
            <a:solidFill>
              <a:srgbClr val="4E79DA"/>
            </a:solidFill>
          </a:ln>
        </p:spPr>
        <p:style>
          <a:lnRef idx="1">
            <a:srgbClr val="4E79DA"/>
          </a:lnRef>
          <a:fillRef idx="0">
            <a:srgbClr val="4E79DA"/>
          </a:fillRef>
          <a:effectRef idx="0">
            <a:srgbClr val="4E79DA"/>
          </a:effectRef>
          <a:fontRef idx="minor">
            <a:srgbClr val="000000"/>
          </a:fontRef>
        </p:style>
      </p:cxnSp>
      <p:cxnSp>
        <p:nvCxnSpPr>
          <p:cNvPr id="47" name="直接连接符 46"/>
          <p:cNvCxnSpPr/>
          <p:nvPr>
            <p:custDataLst>
              <p:tags r:id="rId16"/>
            </p:custDataLst>
          </p:nvPr>
        </p:nvCxnSpPr>
        <p:spPr>
          <a:xfrm>
            <a:off x="9424035" y="591185"/>
            <a:ext cx="0" cy="224155"/>
          </a:xfrm>
          <a:prstGeom prst="line">
            <a:avLst/>
          </a:prstGeom>
          <a:ln w="22225">
            <a:solidFill>
              <a:srgbClr val="4E79DA"/>
            </a:solidFill>
          </a:ln>
        </p:spPr>
        <p:style>
          <a:lnRef idx="1">
            <a:srgbClr val="4E79DA"/>
          </a:lnRef>
          <a:fillRef idx="0">
            <a:srgbClr val="4E79DA"/>
          </a:fillRef>
          <a:effectRef idx="0">
            <a:srgbClr val="4E79DA"/>
          </a:effectRef>
          <a:fontRef idx="minor">
            <a:srgbClr val="000000"/>
          </a:fontRef>
        </p:style>
      </p:cxnSp>
      <p:cxnSp>
        <p:nvCxnSpPr>
          <p:cNvPr id="48" name="直接连接符 47"/>
          <p:cNvCxnSpPr/>
          <p:nvPr>
            <p:custDataLst>
              <p:tags r:id="rId17"/>
            </p:custDataLst>
          </p:nvPr>
        </p:nvCxnSpPr>
        <p:spPr>
          <a:xfrm>
            <a:off x="9498330" y="591185"/>
            <a:ext cx="0" cy="224155"/>
          </a:xfrm>
          <a:prstGeom prst="line">
            <a:avLst/>
          </a:prstGeom>
          <a:ln w="22225">
            <a:solidFill>
              <a:srgbClr val="4E79DA"/>
            </a:solidFill>
          </a:ln>
        </p:spPr>
        <p:style>
          <a:lnRef idx="1">
            <a:srgbClr val="4E79DA"/>
          </a:lnRef>
          <a:fillRef idx="0">
            <a:srgbClr val="4E79DA"/>
          </a:fillRef>
          <a:effectRef idx="0">
            <a:srgbClr val="4E79DA"/>
          </a:effectRef>
          <a:fontRef idx="minor">
            <a:srgbClr val="000000"/>
          </a:fontRef>
        </p:style>
      </p:cxnSp>
      <p:sp>
        <p:nvSpPr>
          <p:cNvPr id="49" name="任意多边形: 形状 48"/>
          <p:cNvSpPr/>
          <p:nvPr>
            <p:custDataLst>
              <p:tags r:id="rId18"/>
            </p:custDataLst>
          </p:nvPr>
        </p:nvSpPr>
        <p:spPr>
          <a:xfrm>
            <a:off x="8990965" y="253365"/>
            <a:ext cx="432435" cy="337820"/>
          </a:xfrm>
          <a:custGeom>
            <a:avLst/>
            <a:gdLst>
              <a:gd name="connsiteX0" fmla="*/ 379806 w 759612"/>
              <a:gd name="connsiteY0" fmla="*/ 0 h 582611"/>
              <a:gd name="connsiteX1" fmla="*/ 759612 w 759612"/>
              <a:gd name="connsiteY1" fmla="*/ 575072 h 582611"/>
              <a:gd name="connsiteX2" fmla="*/ 759110 w 759612"/>
              <a:gd name="connsiteY2" fmla="*/ 582611 h 582611"/>
              <a:gd name="connsiteX3" fmla="*/ 502 w 759612"/>
              <a:gd name="connsiteY3" fmla="*/ 582611 h 582611"/>
              <a:gd name="connsiteX4" fmla="*/ 0 w 759612"/>
              <a:gd name="connsiteY4" fmla="*/ 575072 h 582611"/>
              <a:gd name="connsiteX5" fmla="*/ 379806 w 759612"/>
              <a:gd name="connsiteY5" fmla="*/ 0 h 582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9612" h="582611">
                <a:moveTo>
                  <a:pt x="379806" y="0"/>
                </a:moveTo>
                <a:cubicBezTo>
                  <a:pt x="589567" y="0"/>
                  <a:pt x="759612" y="257469"/>
                  <a:pt x="759612" y="575072"/>
                </a:cubicBezTo>
                <a:lnTo>
                  <a:pt x="759110" y="582611"/>
                </a:lnTo>
                <a:lnTo>
                  <a:pt x="502" y="582611"/>
                </a:lnTo>
                <a:lnTo>
                  <a:pt x="0" y="575072"/>
                </a:lnTo>
                <a:cubicBezTo>
                  <a:pt x="0" y="257469"/>
                  <a:pt x="170045" y="0"/>
                  <a:pt x="379806" y="0"/>
                </a:cubicBezTo>
                <a:close/>
              </a:path>
            </a:pathLst>
          </a:custGeom>
          <a:noFill/>
          <a:ln w="22225">
            <a:solidFill>
              <a:srgbClr val="4E79DA"/>
            </a:solidFill>
          </a:ln>
        </p:spPr>
        <p:style>
          <a:lnRef idx="2">
            <a:srgbClr val="4E79DA">
              <a:shade val="50000"/>
            </a:srgbClr>
          </a:lnRef>
          <a:fillRef idx="1">
            <a:srgbClr val="4E79DA"/>
          </a:fillRef>
          <a:effectRef idx="0">
            <a:srgbClr val="4E79DA"/>
          </a:effectRef>
          <a:fontRef idx="minor">
            <a:srgbClr val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0" name="任意多边形: 形状 49"/>
          <p:cNvSpPr/>
          <p:nvPr>
            <p:custDataLst>
              <p:tags r:id="rId19"/>
            </p:custDataLst>
          </p:nvPr>
        </p:nvSpPr>
        <p:spPr>
          <a:xfrm>
            <a:off x="9065895" y="253365"/>
            <a:ext cx="432435" cy="337820"/>
          </a:xfrm>
          <a:custGeom>
            <a:avLst/>
            <a:gdLst>
              <a:gd name="connsiteX0" fmla="*/ 379806 w 759612"/>
              <a:gd name="connsiteY0" fmla="*/ 0 h 582611"/>
              <a:gd name="connsiteX1" fmla="*/ 759612 w 759612"/>
              <a:gd name="connsiteY1" fmla="*/ 575072 h 582611"/>
              <a:gd name="connsiteX2" fmla="*/ 759110 w 759612"/>
              <a:gd name="connsiteY2" fmla="*/ 582611 h 582611"/>
              <a:gd name="connsiteX3" fmla="*/ 502 w 759612"/>
              <a:gd name="connsiteY3" fmla="*/ 582611 h 582611"/>
              <a:gd name="connsiteX4" fmla="*/ 0 w 759612"/>
              <a:gd name="connsiteY4" fmla="*/ 575072 h 582611"/>
              <a:gd name="connsiteX5" fmla="*/ 379806 w 759612"/>
              <a:gd name="connsiteY5" fmla="*/ 0 h 582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9612" h="582611">
                <a:moveTo>
                  <a:pt x="379806" y="0"/>
                </a:moveTo>
                <a:cubicBezTo>
                  <a:pt x="589567" y="0"/>
                  <a:pt x="759612" y="257469"/>
                  <a:pt x="759612" y="575072"/>
                </a:cubicBezTo>
                <a:lnTo>
                  <a:pt x="759110" y="582611"/>
                </a:lnTo>
                <a:lnTo>
                  <a:pt x="502" y="582611"/>
                </a:lnTo>
                <a:lnTo>
                  <a:pt x="0" y="575072"/>
                </a:lnTo>
                <a:cubicBezTo>
                  <a:pt x="0" y="257469"/>
                  <a:pt x="170045" y="0"/>
                  <a:pt x="379806" y="0"/>
                </a:cubicBezTo>
                <a:close/>
              </a:path>
            </a:pathLst>
          </a:custGeom>
          <a:noFill/>
          <a:ln w="22225">
            <a:solidFill>
              <a:srgbClr val="4E79DA"/>
            </a:solidFill>
          </a:ln>
        </p:spPr>
        <p:style>
          <a:lnRef idx="2">
            <a:srgbClr val="4E79DA">
              <a:shade val="50000"/>
            </a:srgbClr>
          </a:lnRef>
          <a:fillRef idx="1">
            <a:srgbClr val="4E79DA"/>
          </a:fillRef>
          <a:effectRef idx="0">
            <a:srgbClr val="4E79DA"/>
          </a:effectRef>
          <a:fontRef idx="minor">
            <a:srgbClr val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43" name="直接连接符 42"/>
          <p:cNvCxnSpPr/>
          <p:nvPr>
            <p:custDataLst>
              <p:tags r:id="rId20"/>
            </p:custDataLst>
          </p:nvPr>
        </p:nvCxnSpPr>
        <p:spPr>
          <a:xfrm flipV="1">
            <a:off x="9253220" y="0"/>
            <a:ext cx="0" cy="253365"/>
          </a:xfrm>
          <a:prstGeom prst="line">
            <a:avLst/>
          </a:prstGeom>
          <a:ln w="19050">
            <a:solidFill>
              <a:srgbClr val="4E79DA"/>
            </a:solidFill>
          </a:ln>
        </p:spPr>
        <p:style>
          <a:lnRef idx="1">
            <a:srgbClr val="4E79DA"/>
          </a:lnRef>
          <a:fillRef idx="0">
            <a:srgbClr val="4E79DA"/>
          </a:fillRef>
          <a:effectRef idx="0">
            <a:srgbClr val="4E79DA"/>
          </a:effectRef>
          <a:fontRef idx="minor">
            <a:srgbClr val="000000"/>
          </a:fontRef>
        </p:style>
      </p:cxnSp>
      <p:sp>
        <p:nvSpPr>
          <p:cNvPr id="63" name="íṣľíḍê"/>
          <p:cNvSpPr/>
          <p:nvPr>
            <p:custDataLst>
              <p:tags r:id="rId21"/>
            </p:custDataLst>
          </p:nvPr>
        </p:nvSpPr>
        <p:spPr bwMode="auto">
          <a:xfrm rot="10142625">
            <a:off x="10898466" y="2000510"/>
            <a:ext cx="641506" cy="463142"/>
          </a:xfrm>
          <a:custGeom>
            <a:avLst/>
            <a:gdLst>
              <a:gd name="T0" fmla="*/ 2 w 112"/>
              <a:gd name="T1" fmla="*/ 49 h 81"/>
              <a:gd name="T2" fmla="*/ 112 w 112"/>
              <a:gd name="T3" fmla="*/ 15 h 81"/>
              <a:gd name="T4" fmla="*/ 41 w 112"/>
              <a:gd name="T5" fmla="*/ 78 h 81"/>
              <a:gd name="T6" fmla="*/ 2 w 112"/>
              <a:gd name="T7" fmla="*/ 4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2" h="81">
                <a:moveTo>
                  <a:pt x="2" y="49"/>
                </a:moveTo>
                <a:cubicBezTo>
                  <a:pt x="4" y="6"/>
                  <a:pt x="85" y="0"/>
                  <a:pt x="112" y="15"/>
                </a:cubicBezTo>
                <a:cubicBezTo>
                  <a:pt x="101" y="43"/>
                  <a:pt x="75" y="72"/>
                  <a:pt x="41" y="78"/>
                </a:cubicBezTo>
                <a:cubicBezTo>
                  <a:pt x="21" y="81"/>
                  <a:pt x="0" y="75"/>
                  <a:pt x="2" y="49"/>
                </a:cubicBezTo>
                <a:close/>
              </a:path>
            </a:pathLst>
          </a:custGeom>
          <a:solidFill>
            <a:srgbClr val="3EBCCA">
              <a:alpha val="67000"/>
            </a:srgbClr>
          </a:solidFill>
          <a:ln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22"/>
            </p:custDataLst>
          </p:nvPr>
        </p:nvSpPr>
        <p:spPr>
          <a:xfrm>
            <a:off x="2150745" y="1431290"/>
            <a:ext cx="2806700" cy="620395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fontAlgn="auto">
              <a:lnSpc>
                <a:spcPct val="11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自我体验</a:t>
            </a:r>
            <a:endParaRPr lang="zh-CN" altLang="en-US" sz="2800" b="1" spc="300" dirty="0">
              <a:solidFill>
                <a:schemeClr val="accent1">
                  <a:lumMod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0" name="任意多边形: 形状 39"/>
          <p:cNvSpPr>
            <a:spLocks noChangeAspect="1"/>
          </p:cNvSpPr>
          <p:nvPr>
            <p:custDataLst>
              <p:tags r:id="rId23"/>
            </p:custDataLst>
          </p:nvPr>
        </p:nvSpPr>
        <p:spPr>
          <a:xfrm rot="10800000">
            <a:off x="4284345" y="1538605"/>
            <a:ext cx="199390" cy="405130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rgbClr val="4E79DA"/>
          </a:solidFill>
          <a:ln>
            <a:noFill/>
          </a:ln>
        </p:spPr>
        <p:style>
          <a:lnRef idx="2">
            <a:srgbClr val="4E79DA">
              <a:shade val="50000"/>
            </a:srgbClr>
          </a:lnRef>
          <a:fillRef idx="1">
            <a:srgbClr val="4E79DA"/>
          </a:fillRef>
          <a:effectRef idx="0">
            <a:srgbClr val="4E79DA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1" name="任意多边形: 形状 50"/>
          <p:cNvSpPr>
            <a:spLocks noChangeAspect="1"/>
          </p:cNvSpPr>
          <p:nvPr>
            <p:custDataLst>
              <p:tags r:id="rId24"/>
            </p:custDataLst>
          </p:nvPr>
        </p:nvSpPr>
        <p:spPr>
          <a:xfrm rot="10800000">
            <a:off x="4019550" y="1538605"/>
            <a:ext cx="199390" cy="405130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rgbClr val="4E79DA"/>
          </a:solidFill>
          <a:ln>
            <a:noFill/>
          </a:ln>
        </p:spPr>
        <p:style>
          <a:lnRef idx="2">
            <a:srgbClr val="4E79DA">
              <a:shade val="50000"/>
            </a:srgbClr>
          </a:lnRef>
          <a:fillRef idx="1">
            <a:srgbClr val="4E79DA"/>
          </a:fillRef>
          <a:effectRef idx="0">
            <a:srgbClr val="4E79DA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2" name="îś1ïḍè"/>
          <p:cNvSpPr/>
          <p:nvPr>
            <p:custDataLst>
              <p:tags r:id="rId25"/>
            </p:custDataLst>
          </p:nvPr>
        </p:nvSpPr>
        <p:spPr bwMode="auto">
          <a:xfrm rot="20868415">
            <a:off x="1227891" y="4464368"/>
            <a:ext cx="528637" cy="581025"/>
          </a:xfrm>
          <a:custGeom>
            <a:avLst/>
            <a:gdLst>
              <a:gd name="T0" fmla="*/ 44 w 59"/>
              <a:gd name="T1" fmla="*/ 58 h 65"/>
              <a:gd name="T2" fmla="*/ 5 w 59"/>
              <a:gd name="T3" fmla="*/ 0 h 65"/>
              <a:gd name="T4" fmla="*/ 54 w 59"/>
              <a:gd name="T5" fmla="*/ 30 h 65"/>
              <a:gd name="T6" fmla="*/ 44 w 59"/>
              <a:gd name="T7" fmla="*/ 58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" h="65">
                <a:moveTo>
                  <a:pt x="44" y="58"/>
                </a:moveTo>
                <a:cubicBezTo>
                  <a:pt x="19" y="65"/>
                  <a:pt x="0" y="19"/>
                  <a:pt x="5" y="0"/>
                </a:cubicBezTo>
                <a:cubicBezTo>
                  <a:pt x="22" y="2"/>
                  <a:pt x="44" y="11"/>
                  <a:pt x="54" y="30"/>
                </a:cubicBezTo>
                <a:cubicBezTo>
                  <a:pt x="59" y="41"/>
                  <a:pt x="59" y="54"/>
                  <a:pt x="44" y="58"/>
                </a:cubicBezTo>
                <a:close/>
              </a:path>
            </a:pathLst>
          </a:custGeom>
          <a:solidFill>
            <a:srgbClr val="9ED2EF"/>
          </a:solidFill>
          <a:ln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50745" y="2336165"/>
            <a:ext cx="772668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——</a:t>
            </a: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是自我意识的情感成分，指个体是否满意自己或悦纳自己的情绪，主要包括自爱、自尊、自信、自卑、自责、优越感等。</a:t>
            </a:r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9444990" y="1139825"/>
            <a:ext cx="1415415" cy="1203960"/>
            <a:chOff x="16506" y="412"/>
            <a:chExt cx="2229" cy="1896"/>
          </a:xfrm>
        </p:grpSpPr>
        <p:sp>
          <p:nvSpPr>
            <p:cNvPr id="16" name="二十四角星 15"/>
            <p:cNvSpPr/>
            <p:nvPr/>
          </p:nvSpPr>
          <p:spPr>
            <a:xfrm>
              <a:off x="16506" y="412"/>
              <a:ext cx="2229" cy="1896"/>
            </a:xfrm>
            <a:prstGeom prst="star24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6896" y="900"/>
              <a:ext cx="144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3200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rPr>
                <a:t>情</a:t>
              </a:r>
              <a:endParaRPr lang="zh-CN" altLang="en-US" sz="32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17414" name="AutoShape 6"/>
          <p:cNvSpPr/>
          <p:nvPr/>
        </p:nvSpPr>
        <p:spPr bwMode="auto">
          <a:xfrm>
            <a:off x="2691093" y="3540376"/>
            <a:ext cx="661109" cy="661195"/>
          </a:xfrm>
          <a:custGeom>
            <a:avLst/>
            <a:gdLst>
              <a:gd name="T0" fmla="*/ 661160 w 19679"/>
              <a:gd name="T1" fmla="*/ 725738 h 19679"/>
              <a:gd name="T2" fmla="*/ 661160 w 19679"/>
              <a:gd name="T3" fmla="*/ 725738 h 19679"/>
              <a:gd name="T4" fmla="*/ 661160 w 19679"/>
              <a:gd name="T5" fmla="*/ 725738 h 19679"/>
              <a:gd name="T6" fmla="*/ 661160 w 19679"/>
              <a:gd name="T7" fmla="*/ 72573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tx2">
              <a:lumMod val="75000"/>
            </a:scheme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15" name="AutoShape 7"/>
          <p:cNvSpPr/>
          <p:nvPr/>
        </p:nvSpPr>
        <p:spPr bwMode="auto">
          <a:xfrm>
            <a:off x="9087232" y="3546726"/>
            <a:ext cx="661107" cy="661195"/>
          </a:xfrm>
          <a:custGeom>
            <a:avLst/>
            <a:gdLst>
              <a:gd name="T0" fmla="*/ 661160 w 19679"/>
              <a:gd name="T1" fmla="*/ 725738 h 19679"/>
              <a:gd name="T2" fmla="*/ 661160 w 19679"/>
              <a:gd name="T3" fmla="*/ 725738 h 19679"/>
              <a:gd name="T4" fmla="*/ 661160 w 19679"/>
              <a:gd name="T5" fmla="*/ 725738 h 19679"/>
              <a:gd name="T6" fmla="*/ 661160 w 19679"/>
              <a:gd name="T7" fmla="*/ 72573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16" name="AutoShape 8"/>
          <p:cNvSpPr/>
          <p:nvPr/>
        </p:nvSpPr>
        <p:spPr bwMode="auto">
          <a:xfrm>
            <a:off x="5888248" y="3540376"/>
            <a:ext cx="661109" cy="661195"/>
          </a:xfrm>
          <a:custGeom>
            <a:avLst/>
            <a:gdLst>
              <a:gd name="T0" fmla="*/ 661160 w 19679"/>
              <a:gd name="T1" fmla="*/ 725738 h 19679"/>
              <a:gd name="T2" fmla="*/ 661160 w 19679"/>
              <a:gd name="T3" fmla="*/ 725738 h 19679"/>
              <a:gd name="T4" fmla="*/ 661160 w 19679"/>
              <a:gd name="T5" fmla="*/ 725738 h 19679"/>
              <a:gd name="T6" fmla="*/ 661160 w 19679"/>
              <a:gd name="T7" fmla="*/ 72573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18" name="AutoShape 10"/>
          <p:cNvSpPr/>
          <p:nvPr/>
        </p:nvSpPr>
        <p:spPr bwMode="auto">
          <a:xfrm>
            <a:off x="9303103" y="3761832"/>
            <a:ext cx="239681" cy="240506"/>
          </a:xfrm>
          <a:custGeom>
            <a:avLst/>
            <a:gdLst>
              <a:gd name="T0" fmla="*/ 239713 w 21600"/>
              <a:gd name="T1" fmla="*/ 240506 h 21600"/>
              <a:gd name="T2" fmla="*/ 239713 w 21600"/>
              <a:gd name="T3" fmla="*/ 240506 h 21600"/>
              <a:gd name="T4" fmla="*/ 239713 w 21600"/>
              <a:gd name="T5" fmla="*/ 240506 h 21600"/>
              <a:gd name="T6" fmla="*/ 239713 w 21600"/>
              <a:gd name="T7" fmla="*/ 24050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5738" y="0"/>
                </a:moveTo>
                <a:cubicBezTo>
                  <a:pt x="16640" y="0"/>
                  <a:pt x="17458" y="155"/>
                  <a:pt x="18184" y="471"/>
                </a:cubicBezTo>
                <a:cubicBezTo>
                  <a:pt x="18910" y="787"/>
                  <a:pt x="19526" y="1231"/>
                  <a:pt x="20035" y="1804"/>
                </a:cubicBezTo>
                <a:cubicBezTo>
                  <a:pt x="20543" y="2377"/>
                  <a:pt x="20928" y="3077"/>
                  <a:pt x="21199" y="3905"/>
                </a:cubicBezTo>
                <a:cubicBezTo>
                  <a:pt x="21464" y="4735"/>
                  <a:pt x="21599" y="5659"/>
                  <a:pt x="21599" y="6675"/>
                </a:cubicBezTo>
                <a:cubicBezTo>
                  <a:pt x="21599" y="7271"/>
                  <a:pt x="21527" y="7855"/>
                  <a:pt x="21377" y="8432"/>
                </a:cubicBezTo>
                <a:cubicBezTo>
                  <a:pt x="21226" y="9010"/>
                  <a:pt x="21026" y="9572"/>
                  <a:pt x="20766" y="10115"/>
                </a:cubicBezTo>
                <a:cubicBezTo>
                  <a:pt x="20505" y="10660"/>
                  <a:pt x="20210" y="11179"/>
                  <a:pt x="19872" y="11671"/>
                </a:cubicBezTo>
                <a:cubicBezTo>
                  <a:pt x="19539" y="12162"/>
                  <a:pt x="19188" y="12611"/>
                  <a:pt x="18830" y="13015"/>
                </a:cubicBezTo>
                <a:lnTo>
                  <a:pt x="11457" y="21289"/>
                </a:lnTo>
                <a:cubicBezTo>
                  <a:pt x="11276" y="21495"/>
                  <a:pt x="11056" y="21600"/>
                  <a:pt x="10798" y="21600"/>
                </a:cubicBezTo>
                <a:cubicBezTo>
                  <a:pt x="10553" y="21600"/>
                  <a:pt x="10323" y="21495"/>
                  <a:pt x="10117" y="21289"/>
                </a:cubicBezTo>
                <a:lnTo>
                  <a:pt x="2746" y="12989"/>
                </a:lnTo>
                <a:cubicBezTo>
                  <a:pt x="2386" y="12583"/>
                  <a:pt x="2038" y="12137"/>
                  <a:pt x="1702" y="11642"/>
                </a:cubicBezTo>
                <a:cubicBezTo>
                  <a:pt x="1367" y="11151"/>
                  <a:pt x="1074" y="10640"/>
                  <a:pt x="821" y="10103"/>
                </a:cubicBezTo>
                <a:cubicBezTo>
                  <a:pt x="568" y="9570"/>
                  <a:pt x="370" y="9005"/>
                  <a:pt x="222" y="8426"/>
                </a:cubicBezTo>
                <a:cubicBezTo>
                  <a:pt x="72" y="7844"/>
                  <a:pt x="0" y="7263"/>
                  <a:pt x="0" y="6675"/>
                </a:cubicBezTo>
                <a:cubicBezTo>
                  <a:pt x="0" y="5659"/>
                  <a:pt x="137" y="4732"/>
                  <a:pt x="408" y="3905"/>
                </a:cubicBezTo>
                <a:cubicBezTo>
                  <a:pt x="678" y="3078"/>
                  <a:pt x="1071" y="2377"/>
                  <a:pt x="1577" y="1804"/>
                </a:cubicBezTo>
                <a:cubicBezTo>
                  <a:pt x="2083" y="1231"/>
                  <a:pt x="2699" y="787"/>
                  <a:pt x="3417" y="471"/>
                </a:cubicBezTo>
                <a:cubicBezTo>
                  <a:pt x="4136" y="155"/>
                  <a:pt x="4942" y="0"/>
                  <a:pt x="5838" y="0"/>
                </a:cubicBezTo>
                <a:cubicBezTo>
                  <a:pt x="6306" y="0"/>
                  <a:pt x="6777" y="81"/>
                  <a:pt x="7238" y="248"/>
                </a:cubicBezTo>
                <a:cubicBezTo>
                  <a:pt x="7701" y="412"/>
                  <a:pt x="8142" y="635"/>
                  <a:pt x="8557" y="903"/>
                </a:cubicBezTo>
                <a:cubicBezTo>
                  <a:pt x="8973" y="1174"/>
                  <a:pt x="9369" y="1482"/>
                  <a:pt x="9744" y="1830"/>
                </a:cubicBezTo>
                <a:cubicBezTo>
                  <a:pt x="10122" y="2177"/>
                  <a:pt x="10470" y="2527"/>
                  <a:pt x="10798" y="2880"/>
                </a:cubicBezTo>
                <a:cubicBezTo>
                  <a:pt x="11109" y="2527"/>
                  <a:pt x="11457" y="2177"/>
                  <a:pt x="11842" y="1830"/>
                </a:cubicBezTo>
                <a:cubicBezTo>
                  <a:pt x="12225" y="1482"/>
                  <a:pt x="12626" y="1174"/>
                  <a:pt x="13047" y="903"/>
                </a:cubicBezTo>
                <a:cubicBezTo>
                  <a:pt x="13467" y="635"/>
                  <a:pt x="13903" y="412"/>
                  <a:pt x="14351" y="248"/>
                </a:cubicBezTo>
                <a:cubicBezTo>
                  <a:pt x="14804" y="84"/>
                  <a:pt x="15267" y="0"/>
                  <a:pt x="15738" y="0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20" name="AutoShape 12"/>
          <p:cNvSpPr/>
          <p:nvPr/>
        </p:nvSpPr>
        <p:spPr bwMode="auto">
          <a:xfrm>
            <a:off x="2901410" y="3735638"/>
            <a:ext cx="240475" cy="240507"/>
          </a:xfrm>
          <a:custGeom>
            <a:avLst/>
            <a:gdLst>
              <a:gd name="T0" fmla="*/ 240506 w 21376"/>
              <a:gd name="T1" fmla="*/ 240507 h 21600"/>
              <a:gd name="T2" fmla="*/ 240506 w 21376"/>
              <a:gd name="T3" fmla="*/ 240507 h 21600"/>
              <a:gd name="T4" fmla="*/ 240506 w 21376"/>
              <a:gd name="T5" fmla="*/ 240507 h 21600"/>
              <a:gd name="T6" fmla="*/ 240506 w 21376"/>
              <a:gd name="T7" fmla="*/ 2405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600"/>
                  <a:pt x="19455" y="21600"/>
                </a:cubicBezTo>
                <a:lnTo>
                  <a:pt x="1928" y="21600"/>
                </a:lnTo>
                <a:cubicBezTo>
                  <a:pt x="1585" y="21600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21" name="AutoShape 13"/>
          <p:cNvSpPr/>
          <p:nvPr/>
        </p:nvSpPr>
        <p:spPr bwMode="auto">
          <a:xfrm>
            <a:off x="6112852" y="3735638"/>
            <a:ext cx="240475" cy="240507"/>
          </a:xfrm>
          <a:custGeom>
            <a:avLst/>
            <a:gdLst>
              <a:gd name="T0" fmla="*/ 240495 w 21591"/>
              <a:gd name="T1" fmla="*/ 241625 h 21498"/>
              <a:gd name="T2" fmla="*/ 240495 w 21591"/>
              <a:gd name="T3" fmla="*/ 241625 h 21498"/>
              <a:gd name="T4" fmla="*/ 240495 w 21591"/>
              <a:gd name="T5" fmla="*/ 241625 h 21498"/>
              <a:gd name="T6" fmla="*/ 240495 w 21591"/>
              <a:gd name="T7" fmla="*/ 241625 h 2149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91" h="21498">
                <a:moveTo>
                  <a:pt x="14059" y="6524"/>
                </a:moveTo>
                <a:cubicBezTo>
                  <a:pt x="13645" y="6524"/>
                  <a:pt x="13256" y="6670"/>
                  <a:pt x="12887" y="6962"/>
                </a:cubicBezTo>
                <a:cubicBezTo>
                  <a:pt x="12520" y="7257"/>
                  <a:pt x="12155" y="7651"/>
                  <a:pt x="11798" y="8138"/>
                </a:cubicBezTo>
                <a:cubicBezTo>
                  <a:pt x="11441" y="8626"/>
                  <a:pt x="11081" y="9183"/>
                  <a:pt x="10726" y="9814"/>
                </a:cubicBezTo>
                <a:cubicBezTo>
                  <a:pt x="10371" y="10444"/>
                  <a:pt x="10017" y="11093"/>
                  <a:pt x="9664" y="11764"/>
                </a:cubicBezTo>
                <a:cubicBezTo>
                  <a:pt x="9234" y="12584"/>
                  <a:pt x="8793" y="13393"/>
                  <a:pt x="8336" y="14196"/>
                </a:cubicBezTo>
                <a:cubicBezTo>
                  <a:pt x="7876" y="14996"/>
                  <a:pt x="7384" y="15717"/>
                  <a:pt x="6858" y="16356"/>
                </a:cubicBezTo>
                <a:cubicBezTo>
                  <a:pt x="6329" y="16995"/>
                  <a:pt x="5752" y="17509"/>
                  <a:pt x="5118" y="17897"/>
                </a:cubicBezTo>
                <a:cubicBezTo>
                  <a:pt x="4484" y="18289"/>
                  <a:pt x="3787" y="18487"/>
                  <a:pt x="3021" y="18487"/>
                </a:cubicBezTo>
                <a:lnTo>
                  <a:pt x="457" y="18487"/>
                </a:lnTo>
                <a:cubicBezTo>
                  <a:pt x="332" y="18487"/>
                  <a:pt x="225" y="18432"/>
                  <a:pt x="134" y="18324"/>
                </a:cubicBezTo>
                <a:cubicBezTo>
                  <a:pt x="44" y="18219"/>
                  <a:pt x="0" y="18090"/>
                  <a:pt x="0" y="17941"/>
                </a:cubicBezTo>
                <a:lnTo>
                  <a:pt x="0" y="15790"/>
                </a:lnTo>
                <a:cubicBezTo>
                  <a:pt x="0" y="15638"/>
                  <a:pt x="44" y="15512"/>
                  <a:pt x="134" y="15410"/>
                </a:cubicBezTo>
                <a:cubicBezTo>
                  <a:pt x="225" y="15311"/>
                  <a:pt x="332" y="15255"/>
                  <a:pt x="457" y="15255"/>
                </a:cubicBezTo>
                <a:lnTo>
                  <a:pt x="3021" y="15255"/>
                </a:lnTo>
                <a:cubicBezTo>
                  <a:pt x="3420" y="15255"/>
                  <a:pt x="3809" y="15112"/>
                  <a:pt x="4188" y="14823"/>
                </a:cubicBezTo>
                <a:cubicBezTo>
                  <a:pt x="4568" y="14537"/>
                  <a:pt x="4932" y="14149"/>
                  <a:pt x="5285" y="13664"/>
                </a:cubicBezTo>
                <a:cubicBezTo>
                  <a:pt x="5637" y="13180"/>
                  <a:pt x="5984" y="12622"/>
                  <a:pt x="6339" y="11995"/>
                </a:cubicBezTo>
                <a:cubicBezTo>
                  <a:pt x="6691" y="11367"/>
                  <a:pt x="7041" y="10716"/>
                  <a:pt x="7394" y="10044"/>
                </a:cubicBezTo>
                <a:cubicBezTo>
                  <a:pt x="7822" y="9224"/>
                  <a:pt x="8270" y="8407"/>
                  <a:pt x="8734" y="7598"/>
                </a:cubicBezTo>
                <a:cubicBezTo>
                  <a:pt x="9199" y="6789"/>
                  <a:pt x="9696" y="6063"/>
                  <a:pt x="10222" y="5420"/>
                </a:cubicBezTo>
                <a:cubicBezTo>
                  <a:pt x="10748" y="4775"/>
                  <a:pt x="11323" y="4261"/>
                  <a:pt x="11949" y="3876"/>
                </a:cubicBezTo>
                <a:cubicBezTo>
                  <a:pt x="12573" y="3488"/>
                  <a:pt x="13276" y="3292"/>
                  <a:pt x="14056" y="3292"/>
                </a:cubicBezTo>
                <a:lnTo>
                  <a:pt x="16434" y="3292"/>
                </a:lnTo>
                <a:lnTo>
                  <a:pt x="16434" y="711"/>
                </a:lnTo>
                <a:cubicBezTo>
                  <a:pt x="16434" y="329"/>
                  <a:pt x="16530" y="101"/>
                  <a:pt x="16721" y="22"/>
                </a:cubicBezTo>
                <a:cubicBezTo>
                  <a:pt x="16914" y="-50"/>
                  <a:pt x="17146" y="49"/>
                  <a:pt x="17418" y="317"/>
                </a:cubicBezTo>
                <a:lnTo>
                  <a:pt x="21330" y="4203"/>
                </a:lnTo>
                <a:cubicBezTo>
                  <a:pt x="21511" y="4372"/>
                  <a:pt x="21597" y="4582"/>
                  <a:pt x="21587" y="4834"/>
                </a:cubicBezTo>
                <a:cubicBezTo>
                  <a:pt x="21587" y="5102"/>
                  <a:pt x="21502" y="5321"/>
                  <a:pt x="21330" y="5487"/>
                </a:cubicBezTo>
                <a:lnTo>
                  <a:pt x="17418" y="9361"/>
                </a:lnTo>
                <a:cubicBezTo>
                  <a:pt x="17146" y="9630"/>
                  <a:pt x="16914" y="9726"/>
                  <a:pt x="16721" y="9644"/>
                </a:cubicBezTo>
                <a:cubicBezTo>
                  <a:pt x="16530" y="9569"/>
                  <a:pt x="16434" y="9338"/>
                  <a:pt x="16434" y="8956"/>
                </a:cubicBezTo>
                <a:lnTo>
                  <a:pt x="16434" y="6524"/>
                </a:lnTo>
                <a:lnTo>
                  <a:pt x="14059" y="6524"/>
                </a:lnTo>
                <a:close/>
                <a:moveTo>
                  <a:pt x="462" y="6495"/>
                </a:moveTo>
                <a:cubicBezTo>
                  <a:pt x="337" y="6495"/>
                  <a:pt x="229" y="6448"/>
                  <a:pt x="139" y="6349"/>
                </a:cubicBezTo>
                <a:cubicBezTo>
                  <a:pt x="48" y="6250"/>
                  <a:pt x="4" y="6127"/>
                  <a:pt x="4" y="5978"/>
                </a:cubicBezTo>
                <a:lnTo>
                  <a:pt x="4" y="3823"/>
                </a:lnTo>
                <a:cubicBezTo>
                  <a:pt x="4" y="3462"/>
                  <a:pt x="156" y="3286"/>
                  <a:pt x="462" y="3292"/>
                </a:cubicBezTo>
                <a:lnTo>
                  <a:pt x="3026" y="3292"/>
                </a:lnTo>
                <a:cubicBezTo>
                  <a:pt x="3560" y="3292"/>
                  <a:pt x="4054" y="3388"/>
                  <a:pt x="4514" y="3572"/>
                </a:cubicBezTo>
                <a:cubicBezTo>
                  <a:pt x="4974" y="3762"/>
                  <a:pt x="5409" y="4022"/>
                  <a:pt x="5820" y="4358"/>
                </a:cubicBezTo>
                <a:cubicBezTo>
                  <a:pt x="6229" y="4691"/>
                  <a:pt x="6608" y="5085"/>
                  <a:pt x="6963" y="5531"/>
                </a:cubicBezTo>
                <a:cubicBezTo>
                  <a:pt x="7318" y="5978"/>
                  <a:pt x="7655" y="6463"/>
                  <a:pt x="7993" y="6982"/>
                </a:cubicBezTo>
                <a:cubicBezTo>
                  <a:pt x="7518" y="7823"/>
                  <a:pt x="7058" y="8652"/>
                  <a:pt x="6620" y="9472"/>
                </a:cubicBezTo>
                <a:cubicBezTo>
                  <a:pt x="6589" y="9548"/>
                  <a:pt x="6557" y="9610"/>
                  <a:pt x="6515" y="9668"/>
                </a:cubicBezTo>
                <a:cubicBezTo>
                  <a:pt x="6476" y="9726"/>
                  <a:pt x="6442" y="9793"/>
                  <a:pt x="6410" y="9875"/>
                </a:cubicBezTo>
                <a:cubicBezTo>
                  <a:pt x="5862" y="8926"/>
                  <a:pt x="5319" y="8127"/>
                  <a:pt x="4776" y="7473"/>
                </a:cubicBezTo>
                <a:cubicBezTo>
                  <a:pt x="4232" y="6822"/>
                  <a:pt x="3650" y="6495"/>
                  <a:pt x="3024" y="6495"/>
                </a:cubicBezTo>
                <a:lnTo>
                  <a:pt x="462" y="6495"/>
                </a:lnTo>
                <a:close/>
                <a:moveTo>
                  <a:pt x="21333" y="15997"/>
                </a:moveTo>
                <a:cubicBezTo>
                  <a:pt x="21514" y="16166"/>
                  <a:pt x="21600" y="16385"/>
                  <a:pt x="21590" y="16657"/>
                </a:cubicBezTo>
                <a:cubicBezTo>
                  <a:pt x="21590" y="16908"/>
                  <a:pt x="21504" y="17115"/>
                  <a:pt x="21333" y="17284"/>
                </a:cubicBezTo>
                <a:lnTo>
                  <a:pt x="17420" y="21182"/>
                </a:lnTo>
                <a:cubicBezTo>
                  <a:pt x="17149" y="21453"/>
                  <a:pt x="16916" y="21550"/>
                  <a:pt x="16723" y="21471"/>
                </a:cubicBezTo>
                <a:cubicBezTo>
                  <a:pt x="16532" y="21392"/>
                  <a:pt x="16437" y="21161"/>
                  <a:pt x="16437" y="20779"/>
                </a:cubicBezTo>
                <a:lnTo>
                  <a:pt x="16437" y="18432"/>
                </a:lnTo>
                <a:lnTo>
                  <a:pt x="14059" y="18432"/>
                </a:lnTo>
                <a:cubicBezTo>
                  <a:pt x="13528" y="18432"/>
                  <a:pt x="13031" y="18335"/>
                  <a:pt x="12573" y="18143"/>
                </a:cubicBezTo>
                <a:cubicBezTo>
                  <a:pt x="12113" y="17953"/>
                  <a:pt x="11680" y="17690"/>
                  <a:pt x="11279" y="17354"/>
                </a:cubicBezTo>
                <a:cubicBezTo>
                  <a:pt x="10878" y="17019"/>
                  <a:pt x="10496" y="16628"/>
                  <a:pt x="10136" y="16181"/>
                </a:cubicBezTo>
                <a:cubicBezTo>
                  <a:pt x="9779" y="15731"/>
                  <a:pt x="9439" y="15253"/>
                  <a:pt x="9119" y="14739"/>
                </a:cubicBezTo>
                <a:cubicBezTo>
                  <a:pt x="9344" y="14359"/>
                  <a:pt x="9566" y="13962"/>
                  <a:pt x="9779" y="13551"/>
                </a:cubicBezTo>
                <a:cubicBezTo>
                  <a:pt x="9994" y="13142"/>
                  <a:pt x="10217" y="12739"/>
                  <a:pt x="10442" y="12336"/>
                </a:cubicBezTo>
                <a:cubicBezTo>
                  <a:pt x="10474" y="12246"/>
                  <a:pt x="10513" y="12164"/>
                  <a:pt x="10560" y="12091"/>
                </a:cubicBezTo>
                <a:cubicBezTo>
                  <a:pt x="10609" y="12024"/>
                  <a:pt x="10645" y="11939"/>
                  <a:pt x="10680" y="11846"/>
                </a:cubicBezTo>
                <a:cubicBezTo>
                  <a:pt x="11225" y="12797"/>
                  <a:pt x="11768" y="13591"/>
                  <a:pt x="12314" y="14231"/>
                </a:cubicBezTo>
                <a:cubicBezTo>
                  <a:pt x="12855" y="14867"/>
                  <a:pt x="13440" y="15188"/>
                  <a:pt x="14063" y="15188"/>
                </a:cubicBezTo>
                <a:lnTo>
                  <a:pt x="16442" y="15188"/>
                </a:lnTo>
                <a:lnTo>
                  <a:pt x="16442" y="12532"/>
                </a:lnTo>
                <a:cubicBezTo>
                  <a:pt x="16442" y="12152"/>
                  <a:pt x="16537" y="11922"/>
                  <a:pt x="16728" y="11846"/>
                </a:cubicBezTo>
                <a:cubicBezTo>
                  <a:pt x="16921" y="11773"/>
                  <a:pt x="17154" y="11866"/>
                  <a:pt x="17425" y="12126"/>
                </a:cubicBezTo>
                <a:lnTo>
                  <a:pt x="21333" y="1599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22" name="AutoShape 14"/>
          <p:cNvSpPr/>
          <p:nvPr/>
        </p:nvSpPr>
        <p:spPr bwMode="auto">
          <a:xfrm>
            <a:off x="1921510" y="4312920"/>
            <a:ext cx="2200275" cy="756000"/>
          </a:xfrm>
          <a:custGeom>
            <a:avLst/>
            <a:gdLst>
              <a:gd name="T0" fmla="*/ 2200275 w 21600"/>
              <a:gd name="T1" fmla="*/ 484188 h 21600"/>
              <a:gd name="T2" fmla="*/ 2200275 w 21600"/>
              <a:gd name="T3" fmla="*/ 484188 h 21600"/>
              <a:gd name="T4" fmla="*/ 2200275 w 21600"/>
              <a:gd name="T5" fmla="*/ 484188 h 21600"/>
              <a:gd name="T6" fmla="*/ 2200275 w 21600"/>
              <a:gd name="T7" fmla="*/ 4841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740" y="0"/>
                </a:moveTo>
                <a:lnTo>
                  <a:pt x="9637" y="4975"/>
                </a:lnTo>
                <a:lnTo>
                  <a:pt x="1180" y="4975"/>
                </a:lnTo>
                <a:cubicBezTo>
                  <a:pt x="528" y="4975"/>
                  <a:pt x="0" y="7377"/>
                  <a:pt x="0" y="10339"/>
                </a:cubicBezTo>
                <a:lnTo>
                  <a:pt x="0" y="16235"/>
                </a:lnTo>
                <a:cubicBezTo>
                  <a:pt x="0" y="19197"/>
                  <a:pt x="528" y="21599"/>
                  <a:pt x="1180" y="21599"/>
                </a:cubicBezTo>
                <a:lnTo>
                  <a:pt x="20419" y="21599"/>
                </a:lnTo>
                <a:cubicBezTo>
                  <a:pt x="21071" y="21599"/>
                  <a:pt x="21599" y="19197"/>
                  <a:pt x="21599" y="16235"/>
                </a:cubicBezTo>
                <a:lnTo>
                  <a:pt x="21599" y="10339"/>
                </a:lnTo>
                <a:cubicBezTo>
                  <a:pt x="21599" y="7377"/>
                  <a:pt x="21071" y="4975"/>
                  <a:pt x="20419" y="4975"/>
                </a:cubicBezTo>
                <a:lnTo>
                  <a:pt x="11845" y="4975"/>
                </a:lnTo>
                <a:lnTo>
                  <a:pt x="1074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23" name="AutoShape 15"/>
          <p:cNvSpPr/>
          <p:nvPr/>
        </p:nvSpPr>
        <p:spPr bwMode="auto">
          <a:xfrm>
            <a:off x="5130800" y="4312920"/>
            <a:ext cx="2200275" cy="756000"/>
          </a:xfrm>
          <a:custGeom>
            <a:avLst/>
            <a:gdLst>
              <a:gd name="T0" fmla="*/ 2200275 w 21600"/>
              <a:gd name="T1" fmla="*/ 484188 h 21600"/>
              <a:gd name="T2" fmla="*/ 2200275 w 21600"/>
              <a:gd name="T3" fmla="*/ 484188 h 21600"/>
              <a:gd name="T4" fmla="*/ 2200275 w 21600"/>
              <a:gd name="T5" fmla="*/ 484188 h 21600"/>
              <a:gd name="T6" fmla="*/ 2200275 w 21600"/>
              <a:gd name="T7" fmla="*/ 4841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740" y="0"/>
                </a:moveTo>
                <a:lnTo>
                  <a:pt x="9637" y="4975"/>
                </a:lnTo>
                <a:lnTo>
                  <a:pt x="1180" y="4975"/>
                </a:lnTo>
                <a:cubicBezTo>
                  <a:pt x="528" y="4975"/>
                  <a:pt x="0" y="7377"/>
                  <a:pt x="0" y="10339"/>
                </a:cubicBezTo>
                <a:lnTo>
                  <a:pt x="0" y="16235"/>
                </a:lnTo>
                <a:cubicBezTo>
                  <a:pt x="0" y="19197"/>
                  <a:pt x="528" y="21599"/>
                  <a:pt x="1180" y="21599"/>
                </a:cubicBezTo>
                <a:lnTo>
                  <a:pt x="20419" y="21599"/>
                </a:lnTo>
                <a:cubicBezTo>
                  <a:pt x="21071" y="21599"/>
                  <a:pt x="21599" y="19197"/>
                  <a:pt x="21599" y="16235"/>
                </a:cubicBezTo>
                <a:lnTo>
                  <a:pt x="21599" y="10339"/>
                </a:lnTo>
                <a:cubicBezTo>
                  <a:pt x="21599" y="7377"/>
                  <a:pt x="21071" y="4975"/>
                  <a:pt x="20419" y="4975"/>
                </a:cubicBezTo>
                <a:lnTo>
                  <a:pt x="11845" y="4975"/>
                </a:lnTo>
                <a:lnTo>
                  <a:pt x="10740" y="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25" name="AutoShape 17"/>
          <p:cNvSpPr/>
          <p:nvPr/>
        </p:nvSpPr>
        <p:spPr bwMode="auto">
          <a:xfrm>
            <a:off x="8323580" y="4312920"/>
            <a:ext cx="2200275" cy="756000"/>
          </a:xfrm>
          <a:custGeom>
            <a:avLst/>
            <a:gdLst>
              <a:gd name="T0" fmla="*/ 2200275 w 21600"/>
              <a:gd name="T1" fmla="*/ 484188 h 21600"/>
              <a:gd name="T2" fmla="*/ 2200275 w 21600"/>
              <a:gd name="T3" fmla="*/ 484188 h 21600"/>
              <a:gd name="T4" fmla="*/ 2200275 w 21600"/>
              <a:gd name="T5" fmla="*/ 484188 h 21600"/>
              <a:gd name="T6" fmla="*/ 2200275 w 21600"/>
              <a:gd name="T7" fmla="*/ 4841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740" y="0"/>
                </a:moveTo>
                <a:lnTo>
                  <a:pt x="9637" y="4975"/>
                </a:lnTo>
                <a:lnTo>
                  <a:pt x="1180" y="4975"/>
                </a:lnTo>
                <a:cubicBezTo>
                  <a:pt x="528" y="4975"/>
                  <a:pt x="0" y="7377"/>
                  <a:pt x="0" y="10339"/>
                </a:cubicBezTo>
                <a:lnTo>
                  <a:pt x="0" y="16235"/>
                </a:lnTo>
                <a:cubicBezTo>
                  <a:pt x="0" y="19197"/>
                  <a:pt x="528" y="21599"/>
                  <a:pt x="1180" y="21599"/>
                </a:cubicBezTo>
                <a:lnTo>
                  <a:pt x="20419" y="21599"/>
                </a:lnTo>
                <a:cubicBezTo>
                  <a:pt x="21071" y="21599"/>
                  <a:pt x="21599" y="19197"/>
                  <a:pt x="21599" y="16235"/>
                </a:cubicBezTo>
                <a:lnTo>
                  <a:pt x="21599" y="10339"/>
                </a:lnTo>
                <a:cubicBezTo>
                  <a:pt x="21599" y="7377"/>
                  <a:pt x="21071" y="4975"/>
                  <a:pt x="20419" y="4975"/>
                </a:cubicBezTo>
                <a:lnTo>
                  <a:pt x="11845" y="4975"/>
                </a:lnTo>
                <a:lnTo>
                  <a:pt x="10740" y="0"/>
                </a:lnTo>
                <a:close/>
              </a:path>
            </a:pathLst>
          </a:cu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09140" y="4610735"/>
            <a:ext cx="2025015" cy="39878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algn="ctr"/>
            <a:r>
              <a:rPr lang="zh-CN" altLang="en-US" sz="2000">
                <a:solidFill>
                  <a:schemeClr val="bg1"/>
                </a:solidFill>
                <a:sym typeface="+mn-ea"/>
              </a:rPr>
              <a:t>自尊感</a:t>
            </a:r>
            <a:endParaRPr lang="zh-CN" altLang="en-US" sz="2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206365" y="4610735"/>
            <a:ext cx="2025015" cy="39878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algn="ctr"/>
            <a:r>
              <a:rPr lang="zh-CN" altLang="en-US" sz="2000">
                <a:solidFill>
                  <a:schemeClr val="bg1"/>
                </a:solidFill>
                <a:sym typeface="+mn-ea"/>
              </a:rPr>
              <a:t>自信感</a:t>
            </a:r>
            <a:endParaRPr lang="zh-CN" altLang="en-US" sz="2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405495" y="4610735"/>
            <a:ext cx="2025015" cy="39878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algn="ctr"/>
            <a:r>
              <a:rPr lang="zh-CN" altLang="en-US" sz="2000">
                <a:solidFill>
                  <a:schemeClr val="bg1"/>
                </a:solidFill>
                <a:sym typeface="+mn-ea"/>
              </a:rPr>
              <a:t>成功感与失败感</a:t>
            </a:r>
            <a:endParaRPr lang="zh-CN" altLang="en-US" sz="2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6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25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5" dur="25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8" dur="25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 bldLvl="0" animBg="1"/>
      <p:bldP spid="17415" grpId="0" bldLvl="0" animBg="1"/>
      <p:bldP spid="17416" grpId="0" bldLvl="0" animBg="1"/>
      <p:bldP spid="17418" grpId="0" bldLvl="0" animBg="1"/>
      <p:bldP spid="17420" grpId="0" bldLvl="0" animBg="1"/>
      <p:bldP spid="17421" grpId="0" bldLvl="0" animBg="1"/>
      <p:bldP spid="17422" grpId="0" bldLvl="0" animBg="1"/>
      <p:bldP spid="17422" grpId="1" bldLvl="0" animBg="1"/>
      <p:bldP spid="17423" grpId="0" bldLvl="0" animBg="1"/>
      <p:bldP spid="17423" grpId="1" bldLvl="0" animBg="1"/>
      <p:bldP spid="17425" grpId="0" bldLvl="0" animBg="1"/>
      <p:bldP spid="17425" grpId="1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41591"/>
            <a:ext cx="12192001" cy="6899591"/>
          </a:xfrm>
          <a:prstGeom prst="rect">
            <a:avLst/>
          </a:prstGeom>
        </p:spPr>
      </p:pic>
      <p:sp>
        <p:nvSpPr>
          <p:cNvPr id="61" name="矩形 60"/>
          <p:cNvSpPr/>
          <p:nvPr>
            <p:custDataLst>
              <p:tags r:id="rId3"/>
            </p:custDataLst>
          </p:nvPr>
        </p:nvSpPr>
        <p:spPr>
          <a:xfrm>
            <a:off x="1155700" y="845820"/>
            <a:ext cx="9736455" cy="5067935"/>
          </a:xfrm>
          <a:prstGeom prst="rect">
            <a:avLst/>
          </a:prstGeom>
          <a:solidFill>
            <a:srgbClr val="4E79DA">
              <a:lumMod val="20000"/>
              <a:lumOff val="80000"/>
            </a:srgbClr>
          </a:solidFill>
          <a:ln w="50800">
            <a:solidFill>
              <a:srgbClr val="728DD9"/>
            </a:solidFill>
          </a:ln>
        </p:spPr>
        <p:style>
          <a:lnRef idx="2">
            <a:srgbClr val="4E79DA">
              <a:shade val="50000"/>
            </a:srgbClr>
          </a:lnRef>
          <a:fillRef idx="1">
            <a:srgbClr val="4E79DA"/>
          </a:fillRef>
          <a:effectRef idx="0">
            <a:srgbClr val="4E79DA"/>
          </a:effectRef>
          <a:fontRef idx="minor">
            <a:srgbClr val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>
            <p:custDataLst>
              <p:tags r:id="rId4"/>
            </p:custDataLst>
          </p:nvPr>
        </p:nvSpPr>
        <p:spPr>
          <a:xfrm>
            <a:off x="1318895" y="1028065"/>
            <a:ext cx="9736455" cy="5067935"/>
          </a:xfrm>
          <a:prstGeom prst="rect">
            <a:avLst/>
          </a:prstGeom>
          <a:solidFill>
            <a:srgbClr val="FFFFFF"/>
          </a:solidFill>
          <a:ln w="50800">
            <a:solidFill>
              <a:srgbClr val="728DD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rgbClr val="4E79DA">
              <a:shade val="50000"/>
            </a:srgbClr>
          </a:lnRef>
          <a:fillRef idx="1">
            <a:srgbClr val="4E79DA"/>
          </a:fillRef>
          <a:effectRef idx="0">
            <a:srgbClr val="4E79DA"/>
          </a:effectRef>
          <a:fontRef idx="minor">
            <a:srgbClr val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2534920" y="591185"/>
            <a:ext cx="925830" cy="508635"/>
          </a:xfrm>
          <a:prstGeom prst="rect">
            <a:avLst/>
          </a:prstGeom>
          <a:solidFill>
            <a:srgbClr val="4E79DA">
              <a:lumMod val="40000"/>
              <a:lumOff val="60000"/>
            </a:srgbClr>
          </a:solidFill>
          <a:ln w="22225">
            <a:solidFill>
              <a:srgbClr val="4E79DA"/>
            </a:solidFill>
          </a:ln>
        </p:spPr>
        <p:style>
          <a:lnRef idx="2">
            <a:srgbClr val="4E79DA">
              <a:shade val="50000"/>
            </a:srgbClr>
          </a:lnRef>
          <a:fillRef idx="1">
            <a:srgbClr val="4E79DA"/>
          </a:fillRef>
          <a:effectRef idx="0">
            <a:srgbClr val="4E79DA"/>
          </a:effectRef>
          <a:fontRef idx="minor">
            <a:srgbClr val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2534920" y="591185"/>
            <a:ext cx="925830" cy="224155"/>
          </a:xfrm>
          <a:prstGeom prst="rect">
            <a:avLst/>
          </a:prstGeom>
          <a:solidFill>
            <a:srgbClr val="4E79DA">
              <a:lumMod val="40000"/>
              <a:lumOff val="60000"/>
            </a:srgbClr>
          </a:solidFill>
          <a:ln w="22225">
            <a:solidFill>
              <a:srgbClr val="4E79DA"/>
            </a:solidFill>
          </a:ln>
        </p:spPr>
        <p:style>
          <a:lnRef idx="2">
            <a:srgbClr val="4E79DA">
              <a:shade val="50000"/>
            </a:srgbClr>
          </a:lnRef>
          <a:fillRef idx="1">
            <a:srgbClr val="4E79DA"/>
          </a:fillRef>
          <a:effectRef idx="0">
            <a:srgbClr val="4E79DA"/>
          </a:effectRef>
          <a:fontRef idx="minor">
            <a:srgbClr val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>
            <p:custDataLst>
              <p:tags r:id="rId7"/>
            </p:custDataLst>
          </p:nvPr>
        </p:nvCxnSpPr>
        <p:spPr>
          <a:xfrm>
            <a:off x="2730500" y="591185"/>
            <a:ext cx="0" cy="224155"/>
          </a:xfrm>
          <a:prstGeom prst="line">
            <a:avLst/>
          </a:prstGeom>
          <a:ln w="22225">
            <a:solidFill>
              <a:srgbClr val="4E79DA"/>
            </a:solidFill>
          </a:ln>
        </p:spPr>
        <p:style>
          <a:lnRef idx="1">
            <a:srgbClr val="4E79DA"/>
          </a:lnRef>
          <a:fillRef idx="0">
            <a:srgbClr val="4E79DA"/>
          </a:fillRef>
          <a:effectRef idx="0">
            <a:srgbClr val="4E79DA"/>
          </a:effectRef>
          <a:fontRef idx="minor">
            <a:srgbClr val="000000"/>
          </a:fontRef>
        </p:style>
      </p:cxnSp>
      <p:cxnSp>
        <p:nvCxnSpPr>
          <p:cNvPr id="9" name="直接连接符 8"/>
          <p:cNvCxnSpPr/>
          <p:nvPr>
            <p:custDataLst>
              <p:tags r:id="rId8"/>
            </p:custDataLst>
          </p:nvPr>
        </p:nvCxnSpPr>
        <p:spPr>
          <a:xfrm>
            <a:off x="3163570" y="591185"/>
            <a:ext cx="0" cy="224155"/>
          </a:xfrm>
          <a:prstGeom prst="line">
            <a:avLst/>
          </a:prstGeom>
          <a:ln w="22225">
            <a:solidFill>
              <a:srgbClr val="4E79DA"/>
            </a:solidFill>
          </a:ln>
        </p:spPr>
        <p:style>
          <a:lnRef idx="1">
            <a:srgbClr val="4E79DA"/>
          </a:lnRef>
          <a:fillRef idx="0">
            <a:srgbClr val="4E79DA"/>
          </a:fillRef>
          <a:effectRef idx="0">
            <a:srgbClr val="4E79DA"/>
          </a:effectRef>
          <a:fontRef idx="minor">
            <a:srgbClr val="000000"/>
          </a:fontRef>
        </p:style>
      </p:cxnSp>
      <p:cxnSp>
        <p:nvCxnSpPr>
          <p:cNvPr id="12" name="直接连接符 11"/>
          <p:cNvCxnSpPr/>
          <p:nvPr>
            <p:custDataLst>
              <p:tags r:id="rId9"/>
            </p:custDataLst>
          </p:nvPr>
        </p:nvCxnSpPr>
        <p:spPr>
          <a:xfrm>
            <a:off x="3237865" y="591185"/>
            <a:ext cx="0" cy="224155"/>
          </a:xfrm>
          <a:prstGeom prst="line">
            <a:avLst/>
          </a:prstGeom>
          <a:ln w="22225">
            <a:solidFill>
              <a:srgbClr val="4E79DA"/>
            </a:solidFill>
          </a:ln>
        </p:spPr>
        <p:style>
          <a:lnRef idx="1">
            <a:srgbClr val="4E79DA"/>
          </a:lnRef>
          <a:fillRef idx="0">
            <a:srgbClr val="4E79DA"/>
          </a:fillRef>
          <a:effectRef idx="0">
            <a:srgbClr val="4E79DA"/>
          </a:effectRef>
          <a:fontRef idx="minor">
            <a:srgbClr val="000000"/>
          </a:fontRef>
        </p:style>
      </p:cxnSp>
      <p:sp>
        <p:nvSpPr>
          <p:cNvPr id="18" name="任意多边形: 形状 17"/>
          <p:cNvSpPr/>
          <p:nvPr>
            <p:custDataLst>
              <p:tags r:id="rId10"/>
            </p:custDataLst>
          </p:nvPr>
        </p:nvSpPr>
        <p:spPr>
          <a:xfrm>
            <a:off x="2730500" y="253365"/>
            <a:ext cx="432435" cy="337820"/>
          </a:xfrm>
          <a:custGeom>
            <a:avLst/>
            <a:gdLst>
              <a:gd name="connsiteX0" fmla="*/ 379806 w 759612"/>
              <a:gd name="connsiteY0" fmla="*/ 0 h 582611"/>
              <a:gd name="connsiteX1" fmla="*/ 759612 w 759612"/>
              <a:gd name="connsiteY1" fmla="*/ 575072 h 582611"/>
              <a:gd name="connsiteX2" fmla="*/ 759110 w 759612"/>
              <a:gd name="connsiteY2" fmla="*/ 582611 h 582611"/>
              <a:gd name="connsiteX3" fmla="*/ 502 w 759612"/>
              <a:gd name="connsiteY3" fmla="*/ 582611 h 582611"/>
              <a:gd name="connsiteX4" fmla="*/ 0 w 759612"/>
              <a:gd name="connsiteY4" fmla="*/ 575072 h 582611"/>
              <a:gd name="connsiteX5" fmla="*/ 379806 w 759612"/>
              <a:gd name="connsiteY5" fmla="*/ 0 h 582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9612" h="582611">
                <a:moveTo>
                  <a:pt x="379806" y="0"/>
                </a:moveTo>
                <a:cubicBezTo>
                  <a:pt x="589567" y="0"/>
                  <a:pt x="759612" y="257469"/>
                  <a:pt x="759612" y="575072"/>
                </a:cubicBezTo>
                <a:lnTo>
                  <a:pt x="759110" y="582611"/>
                </a:lnTo>
                <a:lnTo>
                  <a:pt x="502" y="582611"/>
                </a:lnTo>
                <a:lnTo>
                  <a:pt x="0" y="575072"/>
                </a:lnTo>
                <a:cubicBezTo>
                  <a:pt x="0" y="257469"/>
                  <a:pt x="170045" y="0"/>
                  <a:pt x="379806" y="0"/>
                </a:cubicBezTo>
                <a:close/>
              </a:path>
            </a:pathLst>
          </a:custGeom>
          <a:noFill/>
          <a:ln w="22225">
            <a:solidFill>
              <a:srgbClr val="4E79DA"/>
            </a:solidFill>
          </a:ln>
        </p:spPr>
        <p:style>
          <a:lnRef idx="2">
            <a:srgbClr val="4E79DA">
              <a:shade val="50000"/>
            </a:srgbClr>
          </a:lnRef>
          <a:fillRef idx="1">
            <a:srgbClr val="4E79DA"/>
          </a:fillRef>
          <a:effectRef idx="0">
            <a:srgbClr val="4E79DA"/>
          </a:effectRef>
          <a:fontRef idx="minor">
            <a:srgbClr val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1" name="任意多边形: 形状 20"/>
          <p:cNvSpPr/>
          <p:nvPr>
            <p:custDataLst>
              <p:tags r:id="rId11"/>
            </p:custDataLst>
          </p:nvPr>
        </p:nvSpPr>
        <p:spPr>
          <a:xfrm>
            <a:off x="2805430" y="253365"/>
            <a:ext cx="432435" cy="337820"/>
          </a:xfrm>
          <a:custGeom>
            <a:avLst/>
            <a:gdLst>
              <a:gd name="connsiteX0" fmla="*/ 379806 w 759612"/>
              <a:gd name="connsiteY0" fmla="*/ 0 h 582611"/>
              <a:gd name="connsiteX1" fmla="*/ 759612 w 759612"/>
              <a:gd name="connsiteY1" fmla="*/ 575072 h 582611"/>
              <a:gd name="connsiteX2" fmla="*/ 759110 w 759612"/>
              <a:gd name="connsiteY2" fmla="*/ 582611 h 582611"/>
              <a:gd name="connsiteX3" fmla="*/ 502 w 759612"/>
              <a:gd name="connsiteY3" fmla="*/ 582611 h 582611"/>
              <a:gd name="connsiteX4" fmla="*/ 0 w 759612"/>
              <a:gd name="connsiteY4" fmla="*/ 575072 h 582611"/>
              <a:gd name="connsiteX5" fmla="*/ 379806 w 759612"/>
              <a:gd name="connsiteY5" fmla="*/ 0 h 582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9612" h="582611">
                <a:moveTo>
                  <a:pt x="379806" y="0"/>
                </a:moveTo>
                <a:cubicBezTo>
                  <a:pt x="589567" y="0"/>
                  <a:pt x="759612" y="257469"/>
                  <a:pt x="759612" y="575072"/>
                </a:cubicBezTo>
                <a:lnTo>
                  <a:pt x="759110" y="582611"/>
                </a:lnTo>
                <a:lnTo>
                  <a:pt x="502" y="582611"/>
                </a:lnTo>
                <a:lnTo>
                  <a:pt x="0" y="575072"/>
                </a:lnTo>
                <a:cubicBezTo>
                  <a:pt x="0" y="257469"/>
                  <a:pt x="170045" y="0"/>
                  <a:pt x="379806" y="0"/>
                </a:cubicBezTo>
                <a:close/>
              </a:path>
            </a:pathLst>
          </a:custGeom>
          <a:noFill/>
          <a:ln w="22225">
            <a:solidFill>
              <a:srgbClr val="4E79DA"/>
            </a:solidFill>
          </a:ln>
        </p:spPr>
        <p:style>
          <a:lnRef idx="2">
            <a:srgbClr val="4E79DA">
              <a:shade val="50000"/>
            </a:srgbClr>
          </a:lnRef>
          <a:fillRef idx="1">
            <a:srgbClr val="4E79DA"/>
          </a:fillRef>
          <a:effectRef idx="0">
            <a:srgbClr val="4E79DA"/>
          </a:effectRef>
          <a:fontRef idx="minor">
            <a:srgbClr val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33" name="直接连接符 32"/>
          <p:cNvCxnSpPr/>
          <p:nvPr>
            <p:custDataLst>
              <p:tags r:id="rId12"/>
            </p:custDataLst>
          </p:nvPr>
        </p:nvCxnSpPr>
        <p:spPr>
          <a:xfrm flipV="1">
            <a:off x="2970530" y="0"/>
            <a:ext cx="0" cy="253365"/>
          </a:xfrm>
          <a:prstGeom prst="line">
            <a:avLst/>
          </a:prstGeom>
          <a:ln w="19050">
            <a:solidFill>
              <a:srgbClr val="4E79DA"/>
            </a:solidFill>
          </a:ln>
        </p:spPr>
        <p:style>
          <a:lnRef idx="1">
            <a:srgbClr val="4E79DA"/>
          </a:lnRef>
          <a:fillRef idx="0">
            <a:srgbClr val="4E79DA"/>
          </a:fillRef>
          <a:effectRef idx="0">
            <a:srgbClr val="4E79DA"/>
          </a:effectRef>
          <a:fontRef idx="minor">
            <a:srgbClr val="000000"/>
          </a:fontRef>
        </p:style>
      </p:cxnSp>
      <p:sp>
        <p:nvSpPr>
          <p:cNvPr id="44" name="矩形 43"/>
          <p:cNvSpPr/>
          <p:nvPr>
            <p:custDataLst>
              <p:tags r:id="rId13"/>
            </p:custDataLst>
          </p:nvPr>
        </p:nvSpPr>
        <p:spPr>
          <a:xfrm>
            <a:off x="8795385" y="591185"/>
            <a:ext cx="925830" cy="508635"/>
          </a:xfrm>
          <a:prstGeom prst="rect">
            <a:avLst/>
          </a:prstGeom>
          <a:solidFill>
            <a:srgbClr val="4E79DA">
              <a:lumMod val="40000"/>
              <a:lumOff val="60000"/>
            </a:srgbClr>
          </a:solidFill>
          <a:ln w="22225">
            <a:solidFill>
              <a:srgbClr val="4E79DA"/>
            </a:solidFill>
          </a:ln>
        </p:spPr>
        <p:style>
          <a:lnRef idx="2">
            <a:srgbClr val="4E79DA">
              <a:shade val="50000"/>
            </a:srgbClr>
          </a:lnRef>
          <a:fillRef idx="1">
            <a:srgbClr val="4E79DA"/>
          </a:fillRef>
          <a:effectRef idx="0">
            <a:srgbClr val="4E79DA"/>
          </a:effectRef>
          <a:fontRef idx="minor">
            <a:srgbClr val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5" name="矩形 44"/>
          <p:cNvSpPr/>
          <p:nvPr>
            <p:custDataLst>
              <p:tags r:id="rId14"/>
            </p:custDataLst>
          </p:nvPr>
        </p:nvSpPr>
        <p:spPr>
          <a:xfrm>
            <a:off x="8795385" y="591185"/>
            <a:ext cx="925830" cy="224155"/>
          </a:xfrm>
          <a:prstGeom prst="rect">
            <a:avLst/>
          </a:prstGeom>
          <a:solidFill>
            <a:srgbClr val="4E79DA">
              <a:lumMod val="40000"/>
              <a:lumOff val="60000"/>
            </a:srgbClr>
          </a:solidFill>
          <a:ln w="22225">
            <a:solidFill>
              <a:srgbClr val="4E79DA"/>
            </a:solidFill>
          </a:ln>
        </p:spPr>
        <p:style>
          <a:lnRef idx="2">
            <a:srgbClr val="4E79DA">
              <a:shade val="50000"/>
            </a:srgbClr>
          </a:lnRef>
          <a:fillRef idx="1">
            <a:srgbClr val="4E79DA"/>
          </a:fillRef>
          <a:effectRef idx="0">
            <a:srgbClr val="4E79DA"/>
          </a:effectRef>
          <a:fontRef idx="minor">
            <a:srgbClr val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46" name="直接连接符 45"/>
          <p:cNvCxnSpPr/>
          <p:nvPr>
            <p:custDataLst>
              <p:tags r:id="rId15"/>
            </p:custDataLst>
          </p:nvPr>
        </p:nvCxnSpPr>
        <p:spPr>
          <a:xfrm>
            <a:off x="8990965" y="591185"/>
            <a:ext cx="0" cy="224155"/>
          </a:xfrm>
          <a:prstGeom prst="line">
            <a:avLst/>
          </a:prstGeom>
          <a:ln w="22225">
            <a:solidFill>
              <a:srgbClr val="4E79DA"/>
            </a:solidFill>
          </a:ln>
        </p:spPr>
        <p:style>
          <a:lnRef idx="1">
            <a:srgbClr val="4E79DA"/>
          </a:lnRef>
          <a:fillRef idx="0">
            <a:srgbClr val="4E79DA"/>
          </a:fillRef>
          <a:effectRef idx="0">
            <a:srgbClr val="4E79DA"/>
          </a:effectRef>
          <a:fontRef idx="minor">
            <a:srgbClr val="000000"/>
          </a:fontRef>
        </p:style>
      </p:cxnSp>
      <p:cxnSp>
        <p:nvCxnSpPr>
          <p:cNvPr id="47" name="直接连接符 46"/>
          <p:cNvCxnSpPr/>
          <p:nvPr>
            <p:custDataLst>
              <p:tags r:id="rId16"/>
            </p:custDataLst>
          </p:nvPr>
        </p:nvCxnSpPr>
        <p:spPr>
          <a:xfrm>
            <a:off x="9424035" y="591185"/>
            <a:ext cx="0" cy="224155"/>
          </a:xfrm>
          <a:prstGeom prst="line">
            <a:avLst/>
          </a:prstGeom>
          <a:ln w="22225">
            <a:solidFill>
              <a:srgbClr val="4E79DA"/>
            </a:solidFill>
          </a:ln>
        </p:spPr>
        <p:style>
          <a:lnRef idx="1">
            <a:srgbClr val="4E79DA"/>
          </a:lnRef>
          <a:fillRef idx="0">
            <a:srgbClr val="4E79DA"/>
          </a:fillRef>
          <a:effectRef idx="0">
            <a:srgbClr val="4E79DA"/>
          </a:effectRef>
          <a:fontRef idx="minor">
            <a:srgbClr val="000000"/>
          </a:fontRef>
        </p:style>
      </p:cxnSp>
      <p:cxnSp>
        <p:nvCxnSpPr>
          <p:cNvPr id="48" name="直接连接符 47"/>
          <p:cNvCxnSpPr/>
          <p:nvPr>
            <p:custDataLst>
              <p:tags r:id="rId17"/>
            </p:custDataLst>
          </p:nvPr>
        </p:nvCxnSpPr>
        <p:spPr>
          <a:xfrm>
            <a:off x="9498330" y="591185"/>
            <a:ext cx="0" cy="224155"/>
          </a:xfrm>
          <a:prstGeom prst="line">
            <a:avLst/>
          </a:prstGeom>
          <a:ln w="22225">
            <a:solidFill>
              <a:srgbClr val="4E79DA"/>
            </a:solidFill>
          </a:ln>
        </p:spPr>
        <p:style>
          <a:lnRef idx="1">
            <a:srgbClr val="4E79DA"/>
          </a:lnRef>
          <a:fillRef idx="0">
            <a:srgbClr val="4E79DA"/>
          </a:fillRef>
          <a:effectRef idx="0">
            <a:srgbClr val="4E79DA"/>
          </a:effectRef>
          <a:fontRef idx="minor">
            <a:srgbClr val="000000"/>
          </a:fontRef>
        </p:style>
      </p:cxnSp>
      <p:sp>
        <p:nvSpPr>
          <p:cNvPr id="49" name="任意多边形: 形状 48"/>
          <p:cNvSpPr/>
          <p:nvPr>
            <p:custDataLst>
              <p:tags r:id="rId18"/>
            </p:custDataLst>
          </p:nvPr>
        </p:nvSpPr>
        <p:spPr>
          <a:xfrm>
            <a:off x="8990965" y="253365"/>
            <a:ext cx="432435" cy="337820"/>
          </a:xfrm>
          <a:custGeom>
            <a:avLst/>
            <a:gdLst>
              <a:gd name="connsiteX0" fmla="*/ 379806 w 759612"/>
              <a:gd name="connsiteY0" fmla="*/ 0 h 582611"/>
              <a:gd name="connsiteX1" fmla="*/ 759612 w 759612"/>
              <a:gd name="connsiteY1" fmla="*/ 575072 h 582611"/>
              <a:gd name="connsiteX2" fmla="*/ 759110 w 759612"/>
              <a:gd name="connsiteY2" fmla="*/ 582611 h 582611"/>
              <a:gd name="connsiteX3" fmla="*/ 502 w 759612"/>
              <a:gd name="connsiteY3" fmla="*/ 582611 h 582611"/>
              <a:gd name="connsiteX4" fmla="*/ 0 w 759612"/>
              <a:gd name="connsiteY4" fmla="*/ 575072 h 582611"/>
              <a:gd name="connsiteX5" fmla="*/ 379806 w 759612"/>
              <a:gd name="connsiteY5" fmla="*/ 0 h 582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9612" h="582611">
                <a:moveTo>
                  <a:pt x="379806" y="0"/>
                </a:moveTo>
                <a:cubicBezTo>
                  <a:pt x="589567" y="0"/>
                  <a:pt x="759612" y="257469"/>
                  <a:pt x="759612" y="575072"/>
                </a:cubicBezTo>
                <a:lnTo>
                  <a:pt x="759110" y="582611"/>
                </a:lnTo>
                <a:lnTo>
                  <a:pt x="502" y="582611"/>
                </a:lnTo>
                <a:lnTo>
                  <a:pt x="0" y="575072"/>
                </a:lnTo>
                <a:cubicBezTo>
                  <a:pt x="0" y="257469"/>
                  <a:pt x="170045" y="0"/>
                  <a:pt x="379806" y="0"/>
                </a:cubicBezTo>
                <a:close/>
              </a:path>
            </a:pathLst>
          </a:custGeom>
          <a:noFill/>
          <a:ln w="22225">
            <a:solidFill>
              <a:srgbClr val="4E79DA"/>
            </a:solidFill>
          </a:ln>
        </p:spPr>
        <p:style>
          <a:lnRef idx="2">
            <a:srgbClr val="4E79DA">
              <a:shade val="50000"/>
            </a:srgbClr>
          </a:lnRef>
          <a:fillRef idx="1">
            <a:srgbClr val="4E79DA"/>
          </a:fillRef>
          <a:effectRef idx="0">
            <a:srgbClr val="4E79DA"/>
          </a:effectRef>
          <a:fontRef idx="minor">
            <a:srgbClr val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0" name="任意多边形: 形状 49"/>
          <p:cNvSpPr/>
          <p:nvPr>
            <p:custDataLst>
              <p:tags r:id="rId19"/>
            </p:custDataLst>
          </p:nvPr>
        </p:nvSpPr>
        <p:spPr>
          <a:xfrm>
            <a:off x="9065895" y="253365"/>
            <a:ext cx="432435" cy="337820"/>
          </a:xfrm>
          <a:custGeom>
            <a:avLst/>
            <a:gdLst>
              <a:gd name="connsiteX0" fmla="*/ 379806 w 759612"/>
              <a:gd name="connsiteY0" fmla="*/ 0 h 582611"/>
              <a:gd name="connsiteX1" fmla="*/ 759612 w 759612"/>
              <a:gd name="connsiteY1" fmla="*/ 575072 h 582611"/>
              <a:gd name="connsiteX2" fmla="*/ 759110 w 759612"/>
              <a:gd name="connsiteY2" fmla="*/ 582611 h 582611"/>
              <a:gd name="connsiteX3" fmla="*/ 502 w 759612"/>
              <a:gd name="connsiteY3" fmla="*/ 582611 h 582611"/>
              <a:gd name="connsiteX4" fmla="*/ 0 w 759612"/>
              <a:gd name="connsiteY4" fmla="*/ 575072 h 582611"/>
              <a:gd name="connsiteX5" fmla="*/ 379806 w 759612"/>
              <a:gd name="connsiteY5" fmla="*/ 0 h 582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9612" h="582611">
                <a:moveTo>
                  <a:pt x="379806" y="0"/>
                </a:moveTo>
                <a:cubicBezTo>
                  <a:pt x="589567" y="0"/>
                  <a:pt x="759612" y="257469"/>
                  <a:pt x="759612" y="575072"/>
                </a:cubicBezTo>
                <a:lnTo>
                  <a:pt x="759110" y="582611"/>
                </a:lnTo>
                <a:lnTo>
                  <a:pt x="502" y="582611"/>
                </a:lnTo>
                <a:lnTo>
                  <a:pt x="0" y="575072"/>
                </a:lnTo>
                <a:cubicBezTo>
                  <a:pt x="0" y="257469"/>
                  <a:pt x="170045" y="0"/>
                  <a:pt x="379806" y="0"/>
                </a:cubicBezTo>
                <a:close/>
              </a:path>
            </a:pathLst>
          </a:custGeom>
          <a:noFill/>
          <a:ln w="22225">
            <a:solidFill>
              <a:srgbClr val="4E79DA"/>
            </a:solidFill>
          </a:ln>
        </p:spPr>
        <p:style>
          <a:lnRef idx="2">
            <a:srgbClr val="4E79DA">
              <a:shade val="50000"/>
            </a:srgbClr>
          </a:lnRef>
          <a:fillRef idx="1">
            <a:srgbClr val="4E79DA"/>
          </a:fillRef>
          <a:effectRef idx="0">
            <a:srgbClr val="4E79DA"/>
          </a:effectRef>
          <a:fontRef idx="minor">
            <a:srgbClr val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43" name="直接连接符 42"/>
          <p:cNvCxnSpPr/>
          <p:nvPr>
            <p:custDataLst>
              <p:tags r:id="rId20"/>
            </p:custDataLst>
          </p:nvPr>
        </p:nvCxnSpPr>
        <p:spPr>
          <a:xfrm flipV="1">
            <a:off x="9253220" y="0"/>
            <a:ext cx="0" cy="253365"/>
          </a:xfrm>
          <a:prstGeom prst="line">
            <a:avLst/>
          </a:prstGeom>
          <a:ln w="19050">
            <a:solidFill>
              <a:srgbClr val="4E79DA"/>
            </a:solidFill>
          </a:ln>
        </p:spPr>
        <p:style>
          <a:lnRef idx="1">
            <a:srgbClr val="4E79DA"/>
          </a:lnRef>
          <a:fillRef idx="0">
            <a:srgbClr val="4E79DA"/>
          </a:fillRef>
          <a:effectRef idx="0">
            <a:srgbClr val="4E79DA"/>
          </a:effectRef>
          <a:fontRef idx="minor">
            <a:srgbClr val="000000"/>
          </a:fontRef>
        </p:style>
      </p:cxnSp>
      <p:sp>
        <p:nvSpPr>
          <p:cNvPr id="63" name="íṣľíḍê"/>
          <p:cNvSpPr/>
          <p:nvPr>
            <p:custDataLst>
              <p:tags r:id="rId21"/>
            </p:custDataLst>
          </p:nvPr>
        </p:nvSpPr>
        <p:spPr bwMode="auto">
          <a:xfrm rot="10142625">
            <a:off x="10898466" y="2000510"/>
            <a:ext cx="641506" cy="463142"/>
          </a:xfrm>
          <a:custGeom>
            <a:avLst/>
            <a:gdLst>
              <a:gd name="T0" fmla="*/ 2 w 112"/>
              <a:gd name="T1" fmla="*/ 49 h 81"/>
              <a:gd name="T2" fmla="*/ 112 w 112"/>
              <a:gd name="T3" fmla="*/ 15 h 81"/>
              <a:gd name="T4" fmla="*/ 41 w 112"/>
              <a:gd name="T5" fmla="*/ 78 h 81"/>
              <a:gd name="T6" fmla="*/ 2 w 112"/>
              <a:gd name="T7" fmla="*/ 4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2" h="81">
                <a:moveTo>
                  <a:pt x="2" y="49"/>
                </a:moveTo>
                <a:cubicBezTo>
                  <a:pt x="4" y="6"/>
                  <a:pt x="85" y="0"/>
                  <a:pt x="112" y="15"/>
                </a:cubicBezTo>
                <a:cubicBezTo>
                  <a:pt x="101" y="43"/>
                  <a:pt x="75" y="72"/>
                  <a:pt x="41" y="78"/>
                </a:cubicBezTo>
                <a:cubicBezTo>
                  <a:pt x="21" y="81"/>
                  <a:pt x="0" y="75"/>
                  <a:pt x="2" y="49"/>
                </a:cubicBezTo>
                <a:close/>
              </a:path>
            </a:pathLst>
          </a:custGeom>
          <a:solidFill>
            <a:srgbClr val="3EBCCA">
              <a:alpha val="67000"/>
            </a:srgbClr>
          </a:solidFill>
          <a:ln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22"/>
            </p:custDataLst>
          </p:nvPr>
        </p:nvSpPr>
        <p:spPr>
          <a:xfrm>
            <a:off x="2150745" y="1431290"/>
            <a:ext cx="2806700" cy="620395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fontAlgn="auto">
              <a:lnSpc>
                <a:spcPct val="11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自我监控</a:t>
            </a:r>
            <a:endParaRPr lang="zh-CN" altLang="en-US" sz="2800" b="1" spc="300" dirty="0">
              <a:solidFill>
                <a:schemeClr val="accent1">
                  <a:lumMod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0" name="任意多边形: 形状 39"/>
          <p:cNvSpPr>
            <a:spLocks noChangeAspect="1"/>
          </p:cNvSpPr>
          <p:nvPr>
            <p:custDataLst>
              <p:tags r:id="rId23"/>
            </p:custDataLst>
          </p:nvPr>
        </p:nvSpPr>
        <p:spPr>
          <a:xfrm rot="10800000">
            <a:off x="4284345" y="1538605"/>
            <a:ext cx="199390" cy="405130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rgbClr val="4E79DA"/>
          </a:solidFill>
          <a:ln>
            <a:noFill/>
          </a:ln>
        </p:spPr>
        <p:style>
          <a:lnRef idx="2">
            <a:srgbClr val="4E79DA">
              <a:shade val="50000"/>
            </a:srgbClr>
          </a:lnRef>
          <a:fillRef idx="1">
            <a:srgbClr val="4E79DA"/>
          </a:fillRef>
          <a:effectRef idx="0">
            <a:srgbClr val="4E79DA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1" name="任意多边形: 形状 50"/>
          <p:cNvSpPr>
            <a:spLocks noChangeAspect="1"/>
          </p:cNvSpPr>
          <p:nvPr>
            <p:custDataLst>
              <p:tags r:id="rId24"/>
            </p:custDataLst>
          </p:nvPr>
        </p:nvSpPr>
        <p:spPr>
          <a:xfrm rot="10800000">
            <a:off x="4019550" y="1538605"/>
            <a:ext cx="199390" cy="405130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rgbClr val="4E79DA"/>
          </a:solidFill>
          <a:ln>
            <a:noFill/>
          </a:ln>
        </p:spPr>
        <p:style>
          <a:lnRef idx="2">
            <a:srgbClr val="4E79DA">
              <a:shade val="50000"/>
            </a:srgbClr>
          </a:lnRef>
          <a:fillRef idx="1">
            <a:srgbClr val="4E79DA"/>
          </a:fillRef>
          <a:effectRef idx="0">
            <a:srgbClr val="4E79DA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2" name="îś1ïḍè"/>
          <p:cNvSpPr/>
          <p:nvPr>
            <p:custDataLst>
              <p:tags r:id="rId25"/>
            </p:custDataLst>
          </p:nvPr>
        </p:nvSpPr>
        <p:spPr bwMode="auto">
          <a:xfrm rot="20868415">
            <a:off x="1227891" y="4464368"/>
            <a:ext cx="528637" cy="581025"/>
          </a:xfrm>
          <a:custGeom>
            <a:avLst/>
            <a:gdLst>
              <a:gd name="T0" fmla="*/ 44 w 59"/>
              <a:gd name="T1" fmla="*/ 58 h 65"/>
              <a:gd name="T2" fmla="*/ 5 w 59"/>
              <a:gd name="T3" fmla="*/ 0 h 65"/>
              <a:gd name="T4" fmla="*/ 54 w 59"/>
              <a:gd name="T5" fmla="*/ 30 h 65"/>
              <a:gd name="T6" fmla="*/ 44 w 59"/>
              <a:gd name="T7" fmla="*/ 58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" h="65">
                <a:moveTo>
                  <a:pt x="44" y="58"/>
                </a:moveTo>
                <a:cubicBezTo>
                  <a:pt x="19" y="65"/>
                  <a:pt x="0" y="19"/>
                  <a:pt x="5" y="0"/>
                </a:cubicBezTo>
                <a:cubicBezTo>
                  <a:pt x="22" y="2"/>
                  <a:pt x="44" y="11"/>
                  <a:pt x="54" y="30"/>
                </a:cubicBezTo>
                <a:cubicBezTo>
                  <a:pt x="59" y="41"/>
                  <a:pt x="59" y="54"/>
                  <a:pt x="44" y="58"/>
                </a:cubicBezTo>
                <a:close/>
              </a:path>
            </a:pathLst>
          </a:custGeom>
          <a:solidFill>
            <a:srgbClr val="9ED2EF"/>
          </a:solidFill>
          <a:ln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50745" y="2336165"/>
            <a:ext cx="710247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——</a:t>
            </a: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是自我意识的意志成分，是指个体对自身行为与心理活动的自我调控过程。</a:t>
            </a:r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9444990" y="1139825"/>
            <a:ext cx="1415415" cy="1203960"/>
            <a:chOff x="16506" y="412"/>
            <a:chExt cx="2229" cy="1896"/>
          </a:xfrm>
        </p:grpSpPr>
        <p:sp>
          <p:nvSpPr>
            <p:cNvPr id="16" name="二十四角星 15"/>
            <p:cNvSpPr/>
            <p:nvPr/>
          </p:nvSpPr>
          <p:spPr>
            <a:xfrm>
              <a:off x="16506" y="412"/>
              <a:ext cx="2229" cy="1896"/>
            </a:xfrm>
            <a:prstGeom prst="star24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6896" y="900"/>
              <a:ext cx="144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3200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rPr>
                <a:t>意</a:t>
              </a:r>
              <a:endParaRPr lang="zh-CN" altLang="en-US" sz="32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17414" name="AutoShape 6"/>
          <p:cNvSpPr/>
          <p:nvPr/>
        </p:nvSpPr>
        <p:spPr bwMode="auto">
          <a:xfrm>
            <a:off x="2691093" y="3540376"/>
            <a:ext cx="661109" cy="661195"/>
          </a:xfrm>
          <a:custGeom>
            <a:avLst/>
            <a:gdLst>
              <a:gd name="T0" fmla="*/ 661160 w 19679"/>
              <a:gd name="T1" fmla="*/ 725738 h 19679"/>
              <a:gd name="T2" fmla="*/ 661160 w 19679"/>
              <a:gd name="T3" fmla="*/ 725738 h 19679"/>
              <a:gd name="T4" fmla="*/ 661160 w 19679"/>
              <a:gd name="T5" fmla="*/ 725738 h 19679"/>
              <a:gd name="T6" fmla="*/ 661160 w 19679"/>
              <a:gd name="T7" fmla="*/ 72573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tx2">
              <a:lumMod val="75000"/>
            </a:scheme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15" name="AutoShape 7"/>
          <p:cNvSpPr/>
          <p:nvPr/>
        </p:nvSpPr>
        <p:spPr bwMode="auto">
          <a:xfrm>
            <a:off x="9087232" y="3546726"/>
            <a:ext cx="661107" cy="661195"/>
          </a:xfrm>
          <a:custGeom>
            <a:avLst/>
            <a:gdLst>
              <a:gd name="T0" fmla="*/ 661160 w 19679"/>
              <a:gd name="T1" fmla="*/ 725738 h 19679"/>
              <a:gd name="T2" fmla="*/ 661160 w 19679"/>
              <a:gd name="T3" fmla="*/ 725738 h 19679"/>
              <a:gd name="T4" fmla="*/ 661160 w 19679"/>
              <a:gd name="T5" fmla="*/ 725738 h 19679"/>
              <a:gd name="T6" fmla="*/ 661160 w 19679"/>
              <a:gd name="T7" fmla="*/ 72573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16" name="AutoShape 8"/>
          <p:cNvSpPr/>
          <p:nvPr/>
        </p:nvSpPr>
        <p:spPr bwMode="auto">
          <a:xfrm>
            <a:off x="5888248" y="3540376"/>
            <a:ext cx="661109" cy="661195"/>
          </a:xfrm>
          <a:custGeom>
            <a:avLst/>
            <a:gdLst>
              <a:gd name="T0" fmla="*/ 661160 w 19679"/>
              <a:gd name="T1" fmla="*/ 725738 h 19679"/>
              <a:gd name="T2" fmla="*/ 661160 w 19679"/>
              <a:gd name="T3" fmla="*/ 725738 h 19679"/>
              <a:gd name="T4" fmla="*/ 661160 w 19679"/>
              <a:gd name="T5" fmla="*/ 725738 h 19679"/>
              <a:gd name="T6" fmla="*/ 661160 w 19679"/>
              <a:gd name="T7" fmla="*/ 72573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18" name="AutoShape 10"/>
          <p:cNvSpPr/>
          <p:nvPr/>
        </p:nvSpPr>
        <p:spPr bwMode="auto">
          <a:xfrm>
            <a:off x="9303103" y="3761832"/>
            <a:ext cx="239681" cy="240506"/>
          </a:xfrm>
          <a:custGeom>
            <a:avLst/>
            <a:gdLst>
              <a:gd name="T0" fmla="*/ 239713 w 21600"/>
              <a:gd name="T1" fmla="*/ 240506 h 21600"/>
              <a:gd name="T2" fmla="*/ 239713 w 21600"/>
              <a:gd name="T3" fmla="*/ 240506 h 21600"/>
              <a:gd name="T4" fmla="*/ 239713 w 21600"/>
              <a:gd name="T5" fmla="*/ 240506 h 21600"/>
              <a:gd name="T6" fmla="*/ 239713 w 21600"/>
              <a:gd name="T7" fmla="*/ 24050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5738" y="0"/>
                </a:moveTo>
                <a:cubicBezTo>
                  <a:pt x="16640" y="0"/>
                  <a:pt x="17458" y="155"/>
                  <a:pt x="18184" y="471"/>
                </a:cubicBezTo>
                <a:cubicBezTo>
                  <a:pt x="18910" y="787"/>
                  <a:pt x="19526" y="1231"/>
                  <a:pt x="20035" y="1804"/>
                </a:cubicBezTo>
                <a:cubicBezTo>
                  <a:pt x="20543" y="2377"/>
                  <a:pt x="20928" y="3077"/>
                  <a:pt x="21199" y="3905"/>
                </a:cubicBezTo>
                <a:cubicBezTo>
                  <a:pt x="21464" y="4735"/>
                  <a:pt x="21599" y="5659"/>
                  <a:pt x="21599" y="6675"/>
                </a:cubicBezTo>
                <a:cubicBezTo>
                  <a:pt x="21599" y="7271"/>
                  <a:pt x="21527" y="7855"/>
                  <a:pt x="21377" y="8432"/>
                </a:cubicBezTo>
                <a:cubicBezTo>
                  <a:pt x="21226" y="9010"/>
                  <a:pt x="21026" y="9572"/>
                  <a:pt x="20766" y="10115"/>
                </a:cubicBezTo>
                <a:cubicBezTo>
                  <a:pt x="20505" y="10660"/>
                  <a:pt x="20210" y="11179"/>
                  <a:pt x="19872" y="11671"/>
                </a:cubicBezTo>
                <a:cubicBezTo>
                  <a:pt x="19539" y="12162"/>
                  <a:pt x="19188" y="12611"/>
                  <a:pt x="18830" y="13015"/>
                </a:cubicBezTo>
                <a:lnTo>
                  <a:pt x="11457" y="21289"/>
                </a:lnTo>
                <a:cubicBezTo>
                  <a:pt x="11276" y="21495"/>
                  <a:pt x="11056" y="21600"/>
                  <a:pt x="10798" y="21600"/>
                </a:cubicBezTo>
                <a:cubicBezTo>
                  <a:pt x="10553" y="21600"/>
                  <a:pt x="10323" y="21495"/>
                  <a:pt x="10117" y="21289"/>
                </a:cubicBezTo>
                <a:lnTo>
                  <a:pt x="2746" y="12989"/>
                </a:lnTo>
                <a:cubicBezTo>
                  <a:pt x="2386" y="12583"/>
                  <a:pt x="2038" y="12137"/>
                  <a:pt x="1702" y="11642"/>
                </a:cubicBezTo>
                <a:cubicBezTo>
                  <a:pt x="1367" y="11151"/>
                  <a:pt x="1074" y="10640"/>
                  <a:pt x="821" y="10103"/>
                </a:cubicBezTo>
                <a:cubicBezTo>
                  <a:pt x="568" y="9570"/>
                  <a:pt x="370" y="9005"/>
                  <a:pt x="222" y="8426"/>
                </a:cubicBezTo>
                <a:cubicBezTo>
                  <a:pt x="72" y="7844"/>
                  <a:pt x="0" y="7263"/>
                  <a:pt x="0" y="6675"/>
                </a:cubicBezTo>
                <a:cubicBezTo>
                  <a:pt x="0" y="5659"/>
                  <a:pt x="137" y="4732"/>
                  <a:pt x="408" y="3905"/>
                </a:cubicBezTo>
                <a:cubicBezTo>
                  <a:pt x="678" y="3078"/>
                  <a:pt x="1071" y="2377"/>
                  <a:pt x="1577" y="1804"/>
                </a:cubicBezTo>
                <a:cubicBezTo>
                  <a:pt x="2083" y="1231"/>
                  <a:pt x="2699" y="787"/>
                  <a:pt x="3417" y="471"/>
                </a:cubicBezTo>
                <a:cubicBezTo>
                  <a:pt x="4136" y="155"/>
                  <a:pt x="4942" y="0"/>
                  <a:pt x="5838" y="0"/>
                </a:cubicBezTo>
                <a:cubicBezTo>
                  <a:pt x="6306" y="0"/>
                  <a:pt x="6777" y="81"/>
                  <a:pt x="7238" y="248"/>
                </a:cubicBezTo>
                <a:cubicBezTo>
                  <a:pt x="7701" y="412"/>
                  <a:pt x="8142" y="635"/>
                  <a:pt x="8557" y="903"/>
                </a:cubicBezTo>
                <a:cubicBezTo>
                  <a:pt x="8973" y="1174"/>
                  <a:pt x="9369" y="1482"/>
                  <a:pt x="9744" y="1830"/>
                </a:cubicBezTo>
                <a:cubicBezTo>
                  <a:pt x="10122" y="2177"/>
                  <a:pt x="10470" y="2527"/>
                  <a:pt x="10798" y="2880"/>
                </a:cubicBezTo>
                <a:cubicBezTo>
                  <a:pt x="11109" y="2527"/>
                  <a:pt x="11457" y="2177"/>
                  <a:pt x="11842" y="1830"/>
                </a:cubicBezTo>
                <a:cubicBezTo>
                  <a:pt x="12225" y="1482"/>
                  <a:pt x="12626" y="1174"/>
                  <a:pt x="13047" y="903"/>
                </a:cubicBezTo>
                <a:cubicBezTo>
                  <a:pt x="13467" y="635"/>
                  <a:pt x="13903" y="412"/>
                  <a:pt x="14351" y="248"/>
                </a:cubicBezTo>
                <a:cubicBezTo>
                  <a:pt x="14804" y="84"/>
                  <a:pt x="15267" y="0"/>
                  <a:pt x="15738" y="0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20" name="AutoShape 12"/>
          <p:cNvSpPr/>
          <p:nvPr/>
        </p:nvSpPr>
        <p:spPr bwMode="auto">
          <a:xfrm>
            <a:off x="2901410" y="3735638"/>
            <a:ext cx="240475" cy="240507"/>
          </a:xfrm>
          <a:custGeom>
            <a:avLst/>
            <a:gdLst>
              <a:gd name="T0" fmla="*/ 240506 w 21376"/>
              <a:gd name="T1" fmla="*/ 240507 h 21600"/>
              <a:gd name="T2" fmla="*/ 240506 w 21376"/>
              <a:gd name="T3" fmla="*/ 240507 h 21600"/>
              <a:gd name="T4" fmla="*/ 240506 w 21376"/>
              <a:gd name="T5" fmla="*/ 240507 h 21600"/>
              <a:gd name="T6" fmla="*/ 240506 w 21376"/>
              <a:gd name="T7" fmla="*/ 2405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600"/>
                  <a:pt x="19455" y="21600"/>
                </a:cubicBezTo>
                <a:lnTo>
                  <a:pt x="1928" y="21600"/>
                </a:lnTo>
                <a:cubicBezTo>
                  <a:pt x="1585" y="21600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21" name="AutoShape 13"/>
          <p:cNvSpPr/>
          <p:nvPr/>
        </p:nvSpPr>
        <p:spPr bwMode="auto">
          <a:xfrm>
            <a:off x="6112852" y="3735638"/>
            <a:ext cx="240475" cy="240507"/>
          </a:xfrm>
          <a:custGeom>
            <a:avLst/>
            <a:gdLst>
              <a:gd name="T0" fmla="*/ 240495 w 21591"/>
              <a:gd name="T1" fmla="*/ 241625 h 21498"/>
              <a:gd name="T2" fmla="*/ 240495 w 21591"/>
              <a:gd name="T3" fmla="*/ 241625 h 21498"/>
              <a:gd name="T4" fmla="*/ 240495 w 21591"/>
              <a:gd name="T5" fmla="*/ 241625 h 21498"/>
              <a:gd name="T6" fmla="*/ 240495 w 21591"/>
              <a:gd name="T7" fmla="*/ 241625 h 2149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91" h="21498">
                <a:moveTo>
                  <a:pt x="14059" y="6524"/>
                </a:moveTo>
                <a:cubicBezTo>
                  <a:pt x="13645" y="6524"/>
                  <a:pt x="13256" y="6670"/>
                  <a:pt x="12887" y="6962"/>
                </a:cubicBezTo>
                <a:cubicBezTo>
                  <a:pt x="12520" y="7257"/>
                  <a:pt x="12155" y="7651"/>
                  <a:pt x="11798" y="8138"/>
                </a:cubicBezTo>
                <a:cubicBezTo>
                  <a:pt x="11441" y="8626"/>
                  <a:pt x="11081" y="9183"/>
                  <a:pt x="10726" y="9814"/>
                </a:cubicBezTo>
                <a:cubicBezTo>
                  <a:pt x="10371" y="10444"/>
                  <a:pt x="10017" y="11093"/>
                  <a:pt x="9664" y="11764"/>
                </a:cubicBezTo>
                <a:cubicBezTo>
                  <a:pt x="9234" y="12584"/>
                  <a:pt x="8793" y="13393"/>
                  <a:pt x="8336" y="14196"/>
                </a:cubicBezTo>
                <a:cubicBezTo>
                  <a:pt x="7876" y="14996"/>
                  <a:pt x="7384" y="15717"/>
                  <a:pt x="6858" y="16356"/>
                </a:cubicBezTo>
                <a:cubicBezTo>
                  <a:pt x="6329" y="16995"/>
                  <a:pt x="5752" y="17509"/>
                  <a:pt x="5118" y="17897"/>
                </a:cubicBezTo>
                <a:cubicBezTo>
                  <a:pt x="4484" y="18289"/>
                  <a:pt x="3787" y="18487"/>
                  <a:pt x="3021" y="18487"/>
                </a:cubicBezTo>
                <a:lnTo>
                  <a:pt x="457" y="18487"/>
                </a:lnTo>
                <a:cubicBezTo>
                  <a:pt x="332" y="18487"/>
                  <a:pt x="225" y="18432"/>
                  <a:pt x="134" y="18324"/>
                </a:cubicBezTo>
                <a:cubicBezTo>
                  <a:pt x="44" y="18219"/>
                  <a:pt x="0" y="18090"/>
                  <a:pt x="0" y="17941"/>
                </a:cubicBezTo>
                <a:lnTo>
                  <a:pt x="0" y="15790"/>
                </a:lnTo>
                <a:cubicBezTo>
                  <a:pt x="0" y="15638"/>
                  <a:pt x="44" y="15512"/>
                  <a:pt x="134" y="15410"/>
                </a:cubicBezTo>
                <a:cubicBezTo>
                  <a:pt x="225" y="15311"/>
                  <a:pt x="332" y="15255"/>
                  <a:pt x="457" y="15255"/>
                </a:cubicBezTo>
                <a:lnTo>
                  <a:pt x="3021" y="15255"/>
                </a:lnTo>
                <a:cubicBezTo>
                  <a:pt x="3420" y="15255"/>
                  <a:pt x="3809" y="15112"/>
                  <a:pt x="4188" y="14823"/>
                </a:cubicBezTo>
                <a:cubicBezTo>
                  <a:pt x="4568" y="14537"/>
                  <a:pt x="4932" y="14149"/>
                  <a:pt x="5285" y="13664"/>
                </a:cubicBezTo>
                <a:cubicBezTo>
                  <a:pt x="5637" y="13180"/>
                  <a:pt x="5984" y="12622"/>
                  <a:pt x="6339" y="11995"/>
                </a:cubicBezTo>
                <a:cubicBezTo>
                  <a:pt x="6691" y="11367"/>
                  <a:pt x="7041" y="10716"/>
                  <a:pt x="7394" y="10044"/>
                </a:cubicBezTo>
                <a:cubicBezTo>
                  <a:pt x="7822" y="9224"/>
                  <a:pt x="8270" y="8407"/>
                  <a:pt x="8734" y="7598"/>
                </a:cubicBezTo>
                <a:cubicBezTo>
                  <a:pt x="9199" y="6789"/>
                  <a:pt x="9696" y="6063"/>
                  <a:pt x="10222" y="5420"/>
                </a:cubicBezTo>
                <a:cubicBezTo>
                  <a:pt x="10748" y="4775"/>
                  <a:pt x="11323" y="4261"/>
                  <a:pt x="11949" y="3876"/>
                </a:cubicBezTo>
                <a:cubicBezTo>
                  <a:pt x="12573" y="3488"/>
                  <a:pt x="13276" y="3292"/>
                  <a:pt x="14056" y="3292"/>
                </a:cubicBezTo>
                <a:lnTo>
                  <a:pt x="16434" y="3292"/>
                </a:lnTo>
                <a:lnTo>
                  <a:pt x="16434" y="711"/>
                </a:lnTo>
                <a:cubicBezTo>
                  <a:pt x="16434" y="329"/>
                  <a:pt x="16530" y="101"/>
                  <a:pt x="16721" y="22"/>
                </a:cubicBezTo>
                <a:cubicBezTo>
                  <a:pt x="16914" y="-50"/>
                  <a:pt x="17146" y="49"/>
                  <a:pt x="17418" y="317"/>
                </a:cubicBezTo>
                <a:lnTo>
                  <a:pt x="21330" y="4203"/>
                </a:lnTo>
                <a:cubicBezTo>
                  <a:pt x="21511" y="4372"/>
                  <a:pt x="21597" y="4582"/>
                  <a:pt x="21587" y="4834"/>
                </a:cubicBezTo>
                <a:cubicBezTo>
                  <a:pt x="21587" y="5102"/>
                  <a:pt x="21502" y="5321"/>
                  <a:pt x="21330" y="5487"/>
                </a:cubicBezTo>
                <a:lnTo>
                  <a:pt x="17418" y="9361"/>
                </a:lnTo>
                <a:cubicBezTo>
                  <a:pt x="17146" y="9630"/>
                  <a:pt x="16914" y="9726"/>
                  <a:pt x="16721" y="9644"/>
                </a:cubicBezTo>
                <a:cubicBezTo>
                  <a:pt x="16530" y="9569"/>
                  <a:pt x="16434" y="9338"/>
                  <a:pt x="16434" y="8956"/>
                </a:cubicBezTo>
                <a:lnTo>
                  <a:pt x="16434" y="6524"/>
                </a:lnTo>
                <a:lnTo>
                  <a:pt x="14059" y="6524"/>
                </a:lnTo>
                <a:close/>
                <a:moveTo>
                  <a:pt x="462" y="6495"/>
                </a:moveTo>
                <a:cubicBezTo>
                  <a:pt x="337" y="6495"/>
                  <a:pt x="229" y="6448"/>
                  <a:pt x="139" y="6349"/>
                </a:cubicBezTo>
                <a:cubicBezTo>
                  <a:pt x="48" y="6250"/>
                  <a:pt x="4" y="6127"/>
                  <a:pt x="4" y="5978"/>
                </a:cubicBezTo>
                <a:lnTo>
                  <a:pt x="4" y="3823"/>
                </a:lnTo>
                <a:cubicBezTo>
                  <a:pt x="4" y="3462"/>
                  <a:pt x="156" y="3286"/>
                  <a:pt x="462" y="3292"/>
                </a:cubicBezTo>
                <a:lnTo>
                  <a:pt x="3026" y="3292"/>
                </a:lnTo>
                <a:cubicBezTo>
                  <a:pt x="3560" y="3292"/>
                  <a:pt x="4054" y="3388"/>
                  <a:pt x="4514" y="3572"/>
                </a:cubicBezTo>
                <a:cubicBezTo>
                  <a:pt x="4974" y="3762"/>
                  <a:pt x="5409" y="4022"/>
                  <a:pt x="5820" y="4358"/>
                </a:cubicBezTo>
                <a:cubicBezTo>
                  <a:pt x="6229" y="4691"/>
                  <a:pt x="6608" y="5085"/>
                  <a:pt x="6963" y="5531"/>
                </a:cubicBezTo>
                <a:cubicBezTo>
                  <a:pt x="7318" y="5978"/>
                  <a:pt x="7655" y="6463"/>
                  <a:pt x="7993" y="6982"/>
                </a:cubicBezTo>
                <a:cubicBezTo>
                  <a:pt x="7518" y="7823"/>
                  <a:pt x="7058" y="8652"/>
                  <a:pt x="6620" y="9472"/>
                </a:cubicBezTo>
                <a:cubicBezTo>
                  <a:pt x="6589" y="9548"/>
                  <a:pt x="6557" y="9610"/>
                  <a:pt x="6515" y="9668"/>
                </a:cubicBezTo>
                <a:cubicBezTo>
                  <a:pt x="6476" y="9726"/>
                  <a:pt x="6442" y="9793"/>
                  <a:pt x="6410" y="9875"/>
                </a:cubicBezTo>
                <a:cubicBezTo>
                  <a:pt x="5862" y="8926"/>
                  <a:pt x="5319" y="8127"/>
                  <a:pt x="4776" y="7473"/>
                </a:cubicBezTo>
                <a:cubicBezTo>
                  <a:pt x="4232" y="6822"/>
                  <a:pt x="3650" y="6495"/>
                  <a:pt x="3024" y="6495"/>
                </a:cubicBezTo>
                <a:lnTo>
                  <a:pt x="462" y="6495"/>
                </a:lnTo>
                <a:close/>
                <a:moveTo>
                  <a:pt x="21333" y="15997"/>
                </a:moveTo>
                <a:cubicBezTo>
                  <a:pt x="21514" y="16166"/>
                  <a:pt x="21600" y="16385"/>
                  <a:pt x="21590" y="16657"/>
                </a:cubicBezTo>
                <a:cubicBezTo>
                  <a:pt x="21590" y="16908"/>
                  <a:pt x="21504" y="17115"/>
                  <a:pt x="21333" y="17284"/>
                </a:cubicBezTo>
                <a:lnTo>
                  <a:pt x="17420" y="21182"/>
                </a:lnTo>
                <a:cubicBezTo>
                  <a:pt x="17149" y="21453"/>
                  <a:pt x="16916" y="21550"/>
                  <a:pt x="16723" y="21471"/>
                </a:cubicBezTo>
                <a:cubicBezTo>
                  <a:pt x="16532" y="21392"/>
                  <a:pt x="16437" y="21161"/>
                  <a:pt x="16437" y="20779"/>
                </a:cubicBezTo>
                <a:lnTo>
                  <a:pt x="16437" y="18432"/>
                </a:lnTo>
                <a:lnTo>
                  <a:pt x="14059" y="18432"/>
                </a:lnTo>
                <a:cubicBezTo>
                  <a:pt x="13528" y="18432"/>
                  <a:pt x="13031" y="18335"/>
                  <a:pt x="12573" y="18143"/>
                </a:cubicBezTo>
                <a:cubicBezTo>
                  <a:pt x="12113" y="17953"/>
                  <a:pt x="11680" y="17690"/>
                  <a:pt x="11279" y="17354"/>
                </a:cubicBezTo>
                <a:cubicBezTo>
                  <a:pt x="10878" y="17019"/>
                  <a:pt x="10496" y="16628"/>
                  <a:pt x="10136" y="16181"/>
                </a:cubicBezTo>
                <a:cubicBezTo>
                  <a:pt x="9779" y="15731"/>
                  <a:pt x="9439" y="15253"/>
                  <a:pt x="9119" y="14739"/>
                </a:cubicBezTo>
                <a:cubicBezTo>
                  <a:pt x="9344" y="14359"/>
                  <a:pt x="9566" y="13962"/>
                  <a:pt x="9779" y="13551"/>
                </a:cubicBezTo>
                <a:cubicBezTo>
                  <a:pt x="9994" y="13142"/>
                  <a:pt x="10217" y="12739"/>
                  <a:pt x="10442" y="12336"/>
                </a:cubicBezTo>
                <a:cubicBezTo>
                  <a:pt x="10474" y="12246"/>
                  <a:pt x="10513" y="12164"/>
                  <a:pt x="10560" y="12091"/>
                </a:cubicBezTo>
                <a:cubicBezTo>
                  <a:pt x="10609" y="12024"/>
                  <a:pt x="10645" y="11939"/>
                  <a:pt x="10680" y="11846"/>
                </a:cubicBezTo>
                <a:cubicBezTo>
                  <a:pt x="11225" y="12797"/>
                  <a:pt x="11768" y="13591"/>
                  <a:pt x="12314" y="14231"/>
                </a:cubicBezTo>
                <a:cubicBezTo>
                  <a:pt x="12855" y="14867"/>
                  <a:pt x="13440" y="15188"/>
                  <a:pt x="14063" y="15188"/>
                </a:cubicBezTo>
                <a:lnTo>
                  <a:pt x="16442" y="15188"/>
                </a:lnTo>
                <a:lnTo>
                  <a:pt x="16442" y="12532"/>
                </a:lnTo>
                <a:cubicBezTo>
                  <a:pt x="16442" y="12152"/>
                  <a:pt x="16537" y="11922"/>
                  <a:pt x="16728" y="11846"/>
                </a:cubicBezTo>
                <a:cubicBezTo>
                  <a:pt x="16921" y="11773"/>
                  <a:pt x="17154" y="11866"/>
                  <a:pt x="17425" y="12126"/>
                </a:cubicBezTo>
                <a:lnTo>
                  <a:pt x="21333" y="1599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22" name="AutoShape 14"/>
          <p:cNvSpPr/>
          <p:nvPr/>
        </p:nvSpPr>
        <p:spPr bwMode="auto">
          <a:xfrm>
            <a:off x="1921510" y="4312920"/>
            <a:ext cx="2200275" cy="756000"/>
          </a:xfrm>
          <a:custGeom>
            <a:avLst/>
            <a:gdLst>
              <a:gd name="T0" fmla="*/ 2200275 w 21600"/>
              <a:gd name="T1" fmla="*/ 484188 h 21600"/>
              <a:gd name="T2" fmla="*/ 2200275 w 21600"/>
              <a:gd name="T3" fmla="*/ 484188 h 21600"/>
              <a:gd name="T4" fmla="*/ 2200275 w 21600"/>
              <a:gd name="T5" fmla="*/ 484188 h 21600"/>
              <a:gd name="T6" fmla="*/ 2200275 w 21600"/>
              <a:gd name="T7" fmla="*/ 4841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740" y="0"/>
                </a:moveTo>
                <a:lnTo>
                  <a:pt x="9637" y="4975"/>
                </a:lnTo>
                <a:lnTo>
                  <a:pt x="1180" y="4975"/>
                </a:lnTo>
                <a:cubicBezTo>
                  <a:pt x="528" y="4975"/>
                  <a:pt x="0" y="7377"/>
                  <a:pt x="0" y="10339"/>
                </a:cubicBezTo>
                <a:lnTo>
                  <a:pt x="0" y="16235"/>
                </a:lnTo>
                <a:cubicBezTo>
                  <a:pt x="0" y="19197"/>
                  <a:pt x="528" y="21599"/>
                  <a:pt x="1180" y="21599"/>
                </a:cubicBezTo>
                <a:lnTo>
                  <a:pt x="20419" y="21599"/>
                </a:lnTo>
                <a:cubicBezTo>
                  <a:pt x="21071" y="21599"/>
                  <a:pt x="21599" y="19197"/>
                  <a:pt x="21599" y="16235"/>
                </a:cubicBezTo>
                <a:lnTo>
                  <a:pt x="21599" y="10339"/>
                </a:lnTo>
                <a:cubicBezTo>
                  <a:pt x="21599" y="7377"/>
                  <a:pt x="21071" y="4975"/>
                  <a:pt x="20419" y="4975"/>
                </a:cubicBezTo>
                <a:lnTo>
                  <a:pt x="11845" y="4975"/>
                </a:lnTo>
                <a:lnTo>
                  <a:pt x="1074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23" name="AutoShape 15"/>
          <p:cNvSpPr/>
          <p:nvPr/>
        </p:nvSpPr>
        <p:spPr bwMode="auto">
          <a:xfrm>
            <a:off x="5130800" y="4312920"/>
            <a:ext cx="2200275" cy="756000"/>
          </a:xfrm>
          <a:custGeom>
            <a:avLst/>
            <a:gdLst>
              <a:gd name="T0" fmla="*/ 2200275 w 21600"/>
              <a:gd name="T1" fmla="*/ 484188 h 21600"/>
              <a:gd name="T2" fmla="*/ 2200275 w 21600"/>
              <a:gd name="T3" fmla="*/ 484188 h 21600"/>
              <a:gd name="T4" fmla="*/ 2200275 w 21600"/>
              <a:gd name="T5" fmla="*/ 484188 h 21600"/>
              <a:gd name="T6" fmla="*/ 2200275 w 21600"/>
              <a:gd name="T7" fmla="*/ 4841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740" y="0"/>
                </a:moveTo>
                <a:lnTo>
                  <a:pt x="9637" y="4975"/>
                </a:lnTo>
                <a:lnTo>
                  <a:pt x="1180" y="4975"/>
                </a:lnTo>
                <a:cubicBezTo>
                  <a:pt x="528" y="4975"/>
                  <a:pt x="0" y="7377"/>
                  <a:pt x="0" y="10339"/>
                </a:cubicBezTo>
                <a:lnTo>
                  <a:pt x="0" y="16235"/>
                </a:lnTo>
                <a:cubicBezTo>
                  <a:pt x="0" y="19197"/>
                  <a:pt x="528" y="21599"/>
                  <a:pt x="1180" y="21599"/>
                </a:cubicBezTo>
                <a:lnTo>
                  <a:pt x="20419" y="21599"/>
                </a:lnTo>
                <a:cubicBezTo>
                  <a:pt x="21071" y="21599"/>
                  <a:pt x="21599" y="19197"/>
                  <a:pt x="21599" y="16235"/>
                </a:cubicBezTo>
                <a:lnTo>
                  <a:pt x="21599" y="10339"/>
                </a:lnTo>
                <a:cubicBezTo>
                  <a:pt x="21599" y="7377"/>
                  <a:pt x="21071" y="4975"/>
                  <a:pt x="20419" y="4975"/>
                </a:cubicBezTo>
                <a:lnTo>
                  <a:pt x="11845" y="4975"/>
                </a:lnTo>
                <a:lnTo>
                  <a:pt x="10740" y="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25" name="AutoShape 17"/>
          <p:cNvSpPr/>
          <p:nvPr/>
        </p:nvSpPr>
        <p:spPr bwMode="auto">
          <a:xfrm>
            <a:off x="8323580" y="4312920"/>
            <a:ext cx="2200275" cy="756000"/>
          </a:xfrm>
          <a:custGeom>
            <a:avLst/>
            <a:gdLst>
              <a:gd name="T0" fmla="*/ 2200275 w 21600"/>
              <a:gd name="T1" fmla="*/ 484188 h 21600"/>
              <a:gd name="T2" fmla="*/ 2200275 w 21600"/>
              <a:gd name="T3" fmla="*/ 484188 h 21600"/>
              <a:gd name="T4" fmla="*/ 2200275 w 21600"/>
              <a:gd name="T5" fmla="*/ 484188 h 21600"/>
              <a:gd name="T6" fmla="*/ 2200275 w 21600"/>
              <a:gd name="T7" fmla="*/ 4841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740" y="0"/>
                </a:moveTo>
                <a:lnTo>
                  <a:pt x="9637" y="4975"/>
                </a:lnTo>
                <a:lnTo>
                  <a:pt x="1180" y="4975"/>
                </a:lnTo>
                <a:cubicBezTo>
                  <a:pt x="528" y="4975"/>
                  <a:pt x="0" y="7377"/>
                  <a:pt x="0" y="10339"/>
                </a:cubicBezTo>
                <a:lnTo>
                  <a:pt x="0" y="16235"/>
                </a:lnTo>
                <a:cubicBezTo>
                  <a:pt x="0" y="19197"/>
                  <a:pt x="528" y="21599"/>
                  <a:pt x="1180" y="21599"/>
                </a:cubicBezTo>
                <a:lnTo>
                  <a:pt x="20419" y="21599"/>
                </a:lnTo>
                <a:cubicBezTo>
                  <a:pt x="21071" y="21599"/>
                  <a:pt x="21599" y="19197"/>
                  <a:pt x="21599" y="16235"/>
                </a:cubicBezTo>
                <a:lnTo>
                  <a:pt x="21599" y="10339"/>
                </a:lnTo>
                <a:cubicBezTo>
                  <a:pt x="21599" y="7377"/>
                  <a:pt x="21071" y="4975"/>
                  <a:pt x="20419" y="4975"/>
                </a:cubicBezTo>
                <a:lnTo>
                  <a:pt x="11845" y="4975"/>
                </a:lnTo>
                <a:lnTo>
                  <a:pt x="10740" y="0"/>
                </a:lnTo>
                <a:close/>
              </a:path>
            </a:pathLst>
          </a:cu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09140" y="4610735"/>
            <a:ext cx="2025015" cy="39878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algn="ctr"/>
            <a:r>
              <a:rPr lang="zh-CN" altLang="en-US" sz="2000">
                <a:solidFill>
                  <a:schemeClr val="bg1"/>
                </a:solidFill>
                <a:sym typeface="+mn-ea"/>
              </a:rPr>
              <a:t>自我检查</a:t>
            </a:r>
            <a:endParaRPr lang="zh-CN" altLang="en-US" sz="2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206365" y="4610735"/>
            <a:ext cx="2025015" cy="39878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algn="ctr"/>
            <a:r>
              <a:rPr lang="zh-CN" altLang="en-US" sz="2000">
                <a:solidFill>
                  <a:schemeClr val="bg1"/>
                </a:solidFill>
                <a:sym typeface="+mn-ea"/>
              </a:rPr>
              <a:t>自我监督</a:t>
            </a:r>
            <a:endParaRPr lang="zh-CN" altLang="en-US" sz="2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405495" y="4610735"/>
            <a:ext cx="2025015" cy="39878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algn="ctr"/>
            <a:r>
              <a:rPr lang="zh-CN" altLang="en-US" sz="2000">
                <a:solidFill>
                  <a:schemeClr val="bg1"/>
                </a:solidFill>
                <a:sym typeface="+mn-ea"/>
              </a:rPr>
              <a:t>自我控制</a:t>
            </a:r>
            <a:endParaRPr lang="zh-CN" altLang="en-US" sz="2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6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25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5" dur="25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8" dur="25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 bldLvl="0" animBg="1"/>
      <p:bldP spid="17415" grpId="0" bldLvl="0" animBg="1"/>
      <p:bldP spid="17416" grpId="0" bldLvl="0" animBg="1"/>
      <p:bldP spid="17418" grpId="0" bldLvl="0" animBg="1"/>
      <p:bldP spid="17420" grpId="0" bldLvl="0" animBg="1"/>
      <p:bldP spid="17421" grpId="0" bldLvl="0" animBg="1"/>
      <p:bldP spid="17422" grpId="0" bldLvl="0" animBg="1"/>
      <p:bldP spid="17422" grpId="1" bldLvl="0" animBg="1"/>
      <p:bldP spid="17423" grpId="0" bldLvl="0" animBg="1"/>
      <p:bldP spid="17423" grpId="1" bldLvl="0" animBg="1"/>
      <p:bldP spid="17425" grpId="0" bldLvl="0" animBg="1"/>
      <p:bldP spid="17425" grpId="1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" name="任意多边形: 形状 20"/>
          <p:cNvSpPr/>
          <p:nvPr>
            <p:custDataLst>
              <p:tags r:id="rId1"/>
            </p:custDataLst>
          </p:nvPr>
        </p:nvSpPr>
        <p:spPr>
          <a:xfrm>
            <a:off x="7632700" y="0"/>
            <a:ext cx="4559300" cy="6858000"/>
          </a:xfrm>
          <a:custGeom>
            <a:avLst/>
            <a:gdLst>
              <a:gd name="connsiteX0" fmla="*/ 2145499 w 4559300"/>
              <a:gd name="connsiteY0" fmla="*/ 0 h 6858000"/>
              <a:gd name="connsiteX1" fmla="*/ 4559300 w 4559300"/>
              <a:gd name="connsiteY1" fmla="*/ 0 h 6858000"/>
              <a:gd name="connsiteX2" fmla="*/ 4559300 w 4559300"/>
              <a:gd name="connsiteY2" fmla="*/ 1025287 h 6858000"/>
              <a:gd name="connsiteX3" fmla="*/ 4401256 w 4559300"/>
              <a:gd name="connsiteY3" fmla="*/ 984650 h 6858000"/>
              <a:gd name="connsiteX4" fmla="*/ 3889376 w 4559300"/>
              <a:gd name="connsiteY4" fmla="*/ 933048 h 6858000"/>
              <a:gd name="connsiteX5" fmla="*/ 1349470 w 4559300"/>
              <a:gd name="connsiteY5" fmla="*/ 3472955 h 6858000"/>
              <a:gd name="connsiteX6" fmla="*/ 3889376 w 4559300"/>
              <a:gd name="connsiteY6" fmla="*/ 6012861 h 6858000"/>
              <a:gd name="connsiteX7" fmla="*/ 4401256 w 4559300"/>
              <a:gd name="connsiteY7" fmla="*/ 5961259 h 6858000"/>
              <a:gd name="connsiteX8" fmla="*/ 4559300 w 4559300"/>
              <a:gd name="connsiteY8" fmla="*/ 5920622 h 6858000"/>
              <a:gd name="connsiteX9" fmla="*/ 4559300 w 4559300"/>
              <a:gd name="connsiteY9" fmla="*/ 6858000 h 6858000"/>
              <a:gd name="connsiteX10" fmla="*/ 1978018 w 4559300"/>
              <a:gd name="connsiteY10" fmla="*/ 6858000 h 6858000"/>
              <a:gd name="connsiteX11" fmla="*/ 1714789 w 4559300"/>
              <a:gd name="connsiteY11" fmla="*/ 6698084 h 6858000"/>
              <a:gd name="connsiteX12" fmla="*/ 0 w 4559300"/>
              <a:gd name="connsiteY12" fmla="*/ 3472953 h 6858000"/>
              <a:gd name="connsiteX13" fmla="*/ 2035468 w 4559300"/>
              <a:gd name="connsiteY13" fmla="*/ 5300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559300" h="6858000">
                <a:moveTo>
                  <a:pt x="2145499" y="0"/>
                </a:moveTo>
                <a:lnTo>
                  <a:pt x="4559300" y="0"/>
                </a:lnTo>
                <a:lnTo>
                  <a:pt x="4559300" y="1025287"/>
                </a:lnTo>
                <a:lnTo>
                  <a:pt x="4401256" y="984650"/>
                </a:lnTo>
                <a:cubicBezTo>
                  <a:pt x="4235914" y="950816"/>
                  <a:pt x="4064720" y="933048"/>
                  <a:pt x="3889376" y="933048"/>
                </a:cubicBezTo>
                <a:cubicBezTo>
                  <a:pt x="2486625" y="933048"/>
                  <a:pt x="1349470" y="2070203"/>
                  <a:pt x="1349470" y="3472955"/>
                </a:cubicBezTo>
                <a:cubicBezTo>
                  <a:pt x="1349470" y="4875706"/>
                  <a:pt x="2486625" y="6012861"/>
                  <a:pt x="3889376" y="6012861"/>
                </a:cubicBezTo>
                <a:cubicBezTo>
                  <a:pt x="4064720" y="6012861"/>
                  <a:pt x="4235914" y="5995093"/>
                  <a:pt x="4401256" y="5961259"/>
                </a:cubicBezTo>
                <a:lnTo>
                  <a:pt x="4559300" y="5920622"/>
                </a:lnTo>
                <a:lnTo>
                  <a:pt x="4559300" y="6858000"/>
                </a:lnTo>
                <a:lnTo>
                  <a:pt x="1978018" y="6858000"/>
                </a:lnTo>
                <a:lnTo>
                  <a:pt x="1714789" y="6698084"/>
                </a:lnTo>
                <a:cubicBezTo>
                  <a:pt x="680209" y="5999136"/>
                  <a:pt x="0" y="4815480"/>
                  <a:pt x="0" y="3472953"/>
                </a:cubicBezTo>
                <a:cubicBezTo>
                  <a:pt x="0" y="1996174"/>
                  <a:pt x="823052" y="711629"/>
                  <a:pt x="2035468" y="53005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22" name="矩形 21"/>
          <p:cNvSpPr/>
          <p:nvPr>
            <p:custDataLst>
              <p:tags r:id="rId2"/>
            </p:custDataLst>
          </p:nvPr>
        </p:nvSpPr>
        <p:spPr>
          <a:xfrm>
            <a:off x="251460" y="1271905"/>
            <a:ext cx="11689715" cy="5324475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65100" algn="ctr" rotWithShape="0">
              <a:prstClr val="black">
                <a:alpha val="18000"/>
              </a:prstClr>
            </a:outerShdw>
          </a:effectLst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3"/>
            </p:custDataLst>
          </p:nvPr>
        </p:nvSpPr>
        <p:spPr>
          <a:xfrm>
            <a:off x="1112520" y="461010"/>
            <a:ext cx="3707765" cy="624840"/>
          </a:xfrm>
          <a:prstGeom prst="rect">
            <a:avLst/>
          </a:prstGeom>
          <a:noFill/>
        </p:spPr>
        <p:txBody>
          <a:bodyPr wrap="square" lIns="90170" tIns="46990" rIns="90170" bIns="46990" rtlCol="0" anchor="ctr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知情意三者关系</a:t>
            </a:r>
            <a:endParaRPr lang="zh-CN" altLang="en-US" sz="2800" spc="300" dirty="0">
              <a:solidFill>
                <a:schemeClr val="dk1">
                  <a:lumMod val="85000"/>
                  <a:lumOff val="15000"/>
                </a:schemeClr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7656" name="AutoShape 8"/>
          <p:cNvSpPr/>
          <p:nvPr/>
        </p:nvSpPr>
        <p:spPr bwMode="auto">
          <a:xfrm>
            <a:off x="5343525" y="1507490"/>
            <a:ext cx="2490470" cy="744220"/>
          </a:xfrm>
          <a:prstGeom prst="rightArrow">
            <a:avLst>
              <a:gd name="adj1" fmla="val 100000"/>
              <a:gd name="adj2" fmla="val 43165"/>
            </a:avLst>
          </a:prstGeom>
          <a:solidFill>
            <a:schemeClr val="accent4"/>
          </a:solidFill>
          <a:ln>
            <a:noFill/>
          </a:ln>
          <a:effectLst/>
        </p:spPr>
        <p:txBody>
          <a:bodyPr lIns="0" tIns="0" rIns="0" bIns="0" anchor="ctr"/>
          <a:p>
            <a:pPr defTabSz="291465"/>
            <a:endParaRPr lang="zh-CN" altLang="zh-CN" sz="20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7657" name="AutoShape 9"/>
          <p:cNvSpPr/>
          <p:nvPr/>
        </p:nvSpPr>
        <p:spPr bwMode="auto">
          <a:xfrm>
            <a:off x="3213100" y="1507490"/>
            <a:ext cx="2490470" cy="744220"/>
          </a:xfrm>
          <a:prstGeom prst="rightArrow">
            <a:avLst>
              <a:gd name="adj1" fmla="val 100000"/>
              <a:gd name="adj2" fmla="val 43165"/>
            </a:avLst>
          </a:prstGeom>
          <a:solidFill>
            <a:schemeClr val="accent3"/>
          </a:solidFill>
          <a:ln>
            <a:noFill/>
          </a:ln>
          <a:effectLst/>
        </p:spPr>
        <p:txBody>
          <a:bodyPr lIns="0" tIns="0" rIns="0" bIns="0" anchor="ctr"/>
          <a:p>
            <a:pPr defTabSz="291465"/>
            <a:endParaRPr lang="zh-CN" altLang="zh-CN" sz="20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7658" name="AutoShape 10"/>
          <p:cNvSpPr/>
          <p:nvPr/>
        </p:nvSpPr>
        <p:spPr bwMode="auto">
          <a:xfrm>
            <a:off x="1089660" y="1506855"/>
            <a:ext cx="2490470" cy="744220"/>
          </a:xfrm>
          <a:prstGeom prst="rightArrow">
            <a:avLst>
              <a:gd name="adj1" fmla="val 100000"/>
              <a:gd name="adj2" fmla="val 43165"/>
            </a:avLst>
          </a:prstGeom>
          <a:solidFill>
            <a:schemeClr val="accent2"/>
          </a:solidFill>
          <a:ln>
            <a:noFill/>
          </a:ln>
          <a:effectLst/>
        </p:spPr>
        <p:txBody>
          <a:bodyPr lIns="0" tIns="0" rIns="0" bIns="0" anchor="ctr"/>
          <a:p>
            <a:pPr defTabSz="291465"/>
            <a:endParaRPr lang="zh-CN" altLang="zh-CN" sz="20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7661" name="AutoShape 13"/>
          <p:cNvSpPr/>
          <p:nvPr/>
        </p:nvSpPr>
        <p:spPr bwMode="auto">
          <a:xfrm>
            <a:off x="5853430" y="1671955"/>
            <a:ext cx="1434465" cy="41211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p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相互制约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AutoShape 13"/>
          <p:cNvSpPr/>
          <p:nvPr/>
        </p:nvSpPr>
        <p:spPr bwMode="auto">
          <a:xfrm>
            <a:off x="3580130" y="1672590"/>
            <a:ext cx="1434465" cy="41211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p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相互影响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AutoShape 13"/>
          <p:cNvSpPr/>
          <p:nvPr/>
        </p:nvSpPr>
        <p:spPr bwMode="auto">
          <a:xfrm>
            <a:off x="1448435" y="1672590"/>
            <a:ext cx="1434465" cy="41211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p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相互作用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504055" y="2785745"/>
            <a:ext cx="3081655" cy="99441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AutoShape 13"/>
          <p:cNvSpPr/>
          <p:nvPr/>
        </p:nvSpPr>
        <p:spPr bwMode="auto">
          <a:xfrm>
            <a:off x="5327650" y="3077210"/>
            <a:ext cx="1434465" cy="41211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p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自我认识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644015" y="5198110"/>
            <a:ext cx="3081655" cy="99441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AutoShape 13"/>
          <p:cNvSpPr/>
          <p:nvPr/>
        </p:nvSpPr>
        <p:spPr bwMode="auto">
          <a:xfrm>
            <a:off x="2486025" y="5488940"/>
            <a:ext cx="1434465" cy="41211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p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自我体验</a:t>
            </a:r>
            <a:endParaRPr lang="en-US" altLang="zh-CN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396480" y="5198745"/>
            <a:ext cx="3081655" cy="99441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AutoShape 13"/>
          <p:cNvSpPr/>
          <p:nvPr/>
        </p:nvSpPr>
        <p:spPr bwMode="auto">
          <a:xfrm>
            <a:off x="8238490" y="5489575"/>
            <a:ext cx="1434465" cy="41211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p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自我控制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5" name="直接箭头连接符 14"/>
          <p:cNvCxnSpPr/>
          <p:nvPr/>
        </p:nvCxnSpPr>
        <p:spPr>
          <a:xfrm flipH="1">
            <a:off x="3467735" y="3891915"/>
            <a:ext cx="1143000" cy="104330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H="1">
            <a:off x="5071745" y="5606415"/>
            <a:ext cx="1946275" cy="254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>
            <a:off x="7681595" y="3891915"/>
            <a:ext cx="1252220" cy="103124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flipV="1">
            <a:off x="3752850" y="4028440"/>
            <a:ext cx="1094105" cy="105854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 flipV="1">
            <a:off x="5095875" y="5901690"/>
            <a:ext cx="1961515" cy="254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箭头连接符 1"/>
          <p:cNvCxnSpPr/>
          <p:nvPr/>
        </p:nvCxnSpPr>
        <p:spPr>
          <a:xfrm flipH="1" flipV="1">
            <a:off x="7396480" y="4028440"/>
            <a:ext cx="1192530" cy="95631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9" name="矩形 37"/>
          <p:cNvSpPr/>
          <p:nvPr/>
        </p:nvSpPr>
        <p:spPr>
          <a:xfrm rot="18960000">
            <a:off x="3417570" y="3903345"/>
            <a:ext cx="10077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>
              <a:spcAft>
                <a:spcPts val="600"/>
              </a:spcAft>
            </a:pPr>
            <a:r>
              <a:rPr lang="zh-CN" altLang="en-US" sz="2400" dirty="0">
                <a:solidFill>
                  <a:schemeClr val="tx1"/>
                </a:solidFill>
                <a:latin typeface="DotumChe" panose="020B0609000101010101" pitchFamily="49" charset="-127"/>
                <a:ea typeface="微软雅黑" panose="020B0503020204020204" charset="-122"/>
                <a:sym typeface="DotumChe" panose="020B0609000101010101" pitchFamily="49" charset="-127"/>
              </a:rPr>
              <a:t>决定</a:t>
            </a:r>
            <a:endParaRPr lang="zh-CN" altLang="en-US" sz="2400" dirty="0">
              <a:solidFill>
                <a:schemeClr val="tx1"/>
              </a:solidFill>
              <a:latin typeface="DotumChe" panose="020B0609000101010101" pitchFamily="49" charset="-127"/>
              <a:ea typeface="微软雅黑" panose="020B0503020204020204" charset="-122"/>
              <a:sym typeface="DotumChe" panose="020B0609000101010101" pitchFamily="49" charset="-127"/>
            </a:endParaRPr>
          </a:p>
        </p:txBody>
      </p:sp>
      <p:sp>
        <p:nvSpPr>
          <p:cNvPr id="3" name="矩形 37"/>
          <p:cNvSpPr/>
          <p:nvPr/>
        </p:nvSpPr>
        <p:spPr>
          <a:xfrm rot="18960000">
            <a:off x="4069715" y="4475480"/>
            <a:ext cx="10077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>
              <a:spcAft>
                <a:spcPts val="600"/>
              </a:spcAft>
            </a:pPr>
            <a:r>
              <a:rPr lang="zh-CN" altLang="en-US" sz="2400" dirty="0">
                <a:solidFill>
                  <a:schemeClr val="tx1"/>
                </a:solidFill>
                <a:latin typeface="DotumChe" panose="020B0609000101010101" pitchFamily="49" charset="-127"/>
                <a:ea typeface="微软雅黑" panose="020B0503020204020204" charset="-122"/>
                <a:sym typeface="DotumChe" panose="020B0609000101010101" pitchFamily="49" charset="-127"/>
              </a:rPr>
              <a:t>强化</a:t>
            </a:r>
            <a:endParaRPr lang="zh-CN" altLang="en-US" sz="2400" dirty="0">
              <a:solidFill>
                <a:schemeClr val="tx1"/>
              </a:solidFill>
              <a:latin typeface="DotumChe" panose="020B0609000101010101" pitchFamily="49" charset="-127"/>
              <a:ea typeface="微软雅黑" panose="020B0503020204020204" charset="-122"/>
              <a:sym typeface="DotumChe" panose="020B0609000101010101" pitchFamily="49" charset="-127"/>
            </a:endParaRPr>
          </a:p>
        </p:txBody>
      </p:sp>
      <p:sp>
        <p:nvSpPr>
          <p:cNvPr id="4" name="矩形 37"/>
          <p:cNvSpPr/>
          <p:nvPr/>
        </p:nvSpPr>
        <p:spPr>
          <a:xfrm rot="2400000">
            <a:off x="7895590" y="3888105"/>
            <a:ext cx="10077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>
              <a:spcAft>
                <a:spcPts val="600"/>
              </a:spcAft>
            </a:pPr>
            <a:r>
              <a:rPr lang="zh-CN" altLang="en-US" sz="2400" dirty="0">
                <a:solidFill>
                  <a:schemeClr val="tx1"/>
                </a:solidFill>
                <a:latin typeface="DotumChe" panose="020B0609000101010101" pitchFamily="49" charset="-127"/>
                <a:ea typeface="微软雅黑" panose="020B0503020204020204" charset="-122"/>
                <a:sym typeface="DotumChe" panose="020B0609000101010101" pitchFamily="49" charset="-127"/>
              </a:rPr>
              <a:t>决定</a:t>
            </a:r>
            <a:endParaRPr lang="zh-CN" altLang="en-US" sz="2400" dirty="0">
              <a:solidFill>
                <a:schemeClr val="tx1"/>
              </a:solidFill>
              <a:latin typeface="DotumChe" panose="020B0609000101010101" pitchFamily="49" charset="-127"/>
              <a:ea typeface="微软雅黑" panose="020B0503020204020204" charset="-122"/>
              <a:sym typeface="DotumChe" panose="020B0609000101010101" pitchFamily="49" charset="-127"/>
            </a:endParaRPr>
          </a:p>
        </p:txBody>
      </p:sp>
      <p:sp>
        <p:nvSpPr>
          <p:cNvPr id="23" name="矩形 37"/>
          <p:cNvSpPr/>
          <p:nvPr/>
        </p:nvSpPr>
        <p:spPr>
          <a:xfrm rot="2460000">
            <a:off x="7278370" y="4464685"/>
            <a:ext cx="10077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>
              <a:spcAft>
                <a:spcPts val="600"/>
              </a:spcAft>
            </a:pPr>
            <a:r>
              <a:rPr lang="zh-CN" altLang="en-US" sz="2400" dirty="0">
                <a:solidFill>
                  <a:schemeClr val="tx1"/>
                </a:solidFill>
                <a:latin typeface="DotumChe" panose="020B0609000101010101" pitchFamily="49" charset="-127"/>
                <a:ea typeface="微软雅黑" panose="020B0503020204020204" charset="-122"/>
                <a:sym typeface="DotumChe" panose="020B0609000101010101" pitchFamily="49" charset="-127"/>
              </a:rPr>
              <a:t>调节</a:t>
            </a:r>
            <a:endParaRPr lang="zh-CN" altLang="en-US" sz="2400" dirty="0">
              <a:solidFill>
                <a:schemeClr val="tx1"/>
              </a:solidFill>
              <a:latin typeface="DotumChe" panose="020B0609000101010101" pitchFamily="49" charset="-127"/>
              <a:ea typeface="微软雅黑" panose="020B0503020204020204" charset="-122"/>
              <a:sym typeface="DotumChe" panose="020B0609000101010101" pitchFamily="49" charset="-127"/>
            </a:endParaRPr>
          </a:p>
        </p:txBody>
      </p:sp>
      <p:sp>
        <p:nvSpPr>
          <p:cNvPr id="6" name="矩形 37"/>
          <p:cNvSpPr/>
          <p:nvPr/>
        </p:nvSpPr>
        <p:spPr>
          <a:xfrm>
            <a:off x="5541010" y="5904230"/>
            <a:ext cx="10077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>
              <a:spcAft>
                <a:spcPts val="600"/>
              </a:spcAft>
            </a:pPr>
            <a:r>
              <a:rPr lang="zh-CN" altLang="en-US" sz="2400" dirty="0">
                <a:solidFill>
                  <a:schemeClr val="tx1"/>
                </a:solidFill>
                <a:latin typeface="DotumChe" panose="020B0609000101010101" pitchFamily="49" charset="-127"/>
                <a:ea typeface="微软雅黑" panose="020B0503020204020204" charset="-122"/>
                <a:sym typeface="DotumChe" panose="020B0609000101010101" pitchFamily="49" charset="-127"/>
              </a:rPr>
              <a:t>强化</a:t>
            </a:r>
            <a:endParaRPr lang="zh-CN" altLang="en-US" sz="2400" dirty="0">
              <a:solidFill>
                <a:schemeClr val="tx1"/>
              </a:solidFill>
              <a:latin typeface="DotumChe" panose="020B0609000101010101" pitchFamily="49" charset="-127"/>
              <a:ea typeface="微软雅黑" panose="020B0503020204020204" charset="-122"/>
              <a:sym typeface="DotumChe" panose="020B0609000101010101" pitchFamily="49" charset="-127"/>
            </a:endParaRPr>
          </a:p>
        </p:txBody>
      </p:sp>
      <p:sp>
        <p:nvSpPr>
          <p:cNvPr id="26" name="矩形 37"/>
          <p:cNvSpPr/>
          <p:nvPr/>
        </p:nvSpPr>
        <p:spPr>
          <a:xfrm>
            <a:off x="5541010" y="5086985"/>
            <a:ext cx="10077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>
              <a:spcAft>
                <a:spcPts val="600"/>
              </a:spcAft>
            </a:pPr>
            <a:r>
              <a:rPr lang="zh-CN" altLang="en-US" sz="2400" dirty="0">
                <a:solidFill>
                  <a:schemeClr val="tx1"/>
                </a:solidFill>
                <a:latin typeface="DotumChe" panose="020B0609000101010101" pitchFamily="49" charset="-127"/>
                <a:ea typeface="微软雅黑" panose="020B0503020204020204" charset="-122"/>
                <a:sym typeface="DotumChe" panose="020B0609000101010101" pitchFamily="49" charset="-127"/>
              </a:rPr>
              <a:t>调节</a:t>
            </a:r>
            <a:endParaRPr lang="zh-CN" altLang="en-US" sz="2400" dirty="0">
              <a:solidFill>
                <a:schemeClr val="tx1"/>
              </a:solidFill>
              <a:latin typeface="DotumChe" panose="020B0609000101010101" pitchFamily="49" charset="-127"/>
              <a:ea typeface="微软雅黑" panose="020B0503020204020204" charset="-122"/>
              <a:sym typeface="DotumChe" panose="020B0609000101010101" pitchFamily="49" charset="-127"/>
            </a:endParaRPr>
          </a:p>
        </p:txBody>
      </p:sp>
      <p:pic>
        <p:nvPicPr>
          <p:cNvPr id="27" name="图形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404" y="400909"/>
            <a:ext cx="861262" cy="745322"/>
          </a:xfrm>
          <a:prstGeom prst="rect">
            <a:avLst/>
          </a:prstGeom>
          <a:effectLst>
            <a:outerShdw blurRad="25400" dist="25400" dir="8100000" algn="tr" rotWithShape="0">
              <a:prstClr val="black">
                <a:alpha val="40000"/>
              </a:prstClr>
            </a:outerShdw>
          </a:effectLst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6" grpId="0" bldLvl="0" animBg="1" autoUpdateAnimBg="0"/>
      <p:bldP spid="27657" grpId="0" bldLvl="0" animBg="1" autoUpdateAnimBg="0"/>
      <p:bldP spid="27658" grpId="0" bldLvl="0" animBg="1" autoUpdateAnimBg="0"/>
      <p:bldP spid="27661" grpId="0" bldLvl="0" animBg="1" autoUpdateAnimBg="0"/>
      <p:bldP spid="7" grpId="0" bldLvl="0" animBg="1" autoUpdateAnimBg="0"/>
      <p:bldP spid="8" grpId="0" bldLvl="0" animBg="1" autoUpdateAnimBg="0"/>
      <p:bldP spid="10" grpId="0" bldLvl="0" animBg="1" autoUpdateAnimBg="0"/>
      <p:bldP spid="12" grpId="0" bldLvl="0" animBg="1" autoUpdateAnimBg="0"/>
      <p:bldP spid="14" grpId="0" bldLvl="0" animBg="1" autoUpdateAnimBg="0"/>
      <p:bldP spid="9229" grpId="0"/>
      <p:bldP spid="3" grpId="0"/>
      <p:bldP spid="26" grpId="0"/>
      <p:bldP spid="6" grpId="0"/>
      <p:bldP spid="4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/>
          <p:cNvSpPr/>
          <p:nvPr/>
        </p:nvSpPr>
        <p:spPr>
          <a:xfrm>
            <a:off x="324485" y="1322705"/>
            <a:ext cx="11485880" cy="520065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p>
            <a:pPr algn="ctr"/>
            <a:endParaRPr lang="en-US" sz="5300" dirty="0">
              <a:cs typeface="+mn-ea"/>
              <a:sym typeface="+mn-lt"/>
            </a:endParaRPr>
          </a:p>
        </p:txBody>
      </p:sp>
      <p:grpSp>
        <p:nvGrpSpPr>
          <p:cNvPr id="66" name="Group 65"/>
          <p:cNvGrpSpPr/>
          <p:nvPr/>
        </p:nvGrpSpPr>
        <p:grpSpPr>
          <a:xfrm>
            <a:off x="655955" y="1629410"/>
            <a:ext cx="10800715" cy="4572000"/>
            <a:chOff x="4134957" y="2225651"/>
            <a:chExt cx="1267354" cy="1267354"/>
          </a:xfrm>
        </p:grpSpPr>
        <p:sp>
          <p:nvSpPr>
            <p:cNvPr id="40" name="Frame 39"/>
            <p:cNvSpPr/>
            <p:nvPr/>
          </p:nvSpPr>
          <p:spPr>
            <a:xfrm>
              <a:off x="4134957" y="2225651"/>
              <a:ext cx="1267354" cy="1267354"/>
            </a:xfrm>
            <a:prstGeom prst="frame">
              <a:avLst>
                <a:gd name="adj1" fmla="val 20016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4154852" y="2387062"/>
              <a:ext cx="1227565" cy="8563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 sz="43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4485" y="419100"/>
            <a:ext cx="10847070" cy="744220"/>
          </a:xfrm>
        </p:spPr>
        <p:txBody>
          <a:bodyPr anchor="ctr" anchorCtr="0">
            <a:normAutofit/>
          </a:bodyPr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微型测试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《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认识和了解自己的方式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》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25550" y="2556828"/>
            <a:ext cx="9629140" cy="2399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问问自己，你的朋友多吗？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”——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通过认识他人来了解自己。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别人眼中的自己是什么样的？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”——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通过综合他人对自己的评价来了解自己。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你了解你自己吗？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”——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通过自我探索来了解自己。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  <a:spcAft>
                <a:spcPts val="120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用双手摆个人字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”——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通过心理测验来了解自己。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5500" y="5521325"/>
            <a:ext cx="104616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资料来源：边玉芳.心理健康. 华东师范大学出版社.2007年1月第二版第12页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521075" y="437515"/>
            <a:ext cx="5149215" cy="1299845"/>
            <a:chOff x="3819073" y="1631929"/>
            <a:chExt cx="5149212" cy="1470025"/>
          </a:xfrm>
        </p:grpSpPr>
        <p:sp>
          <p:nvSpPr>
            <p:cNvPr id="14" name="Rectangle 2"/>
            <p:cNvSpPr txBox="1">
              <a:spLocks noChangeArrowheads="1"/>
            </p:cNvSpPr>
            <p:nvPr/>
          </p:nvSpPr>
          <p:spPr>
            <a:xfrm>
              <a:off x="4837618" y="1631929"/>
              <a:ext cx="2798358" cy="1470025"/>
            </a:xfrm>
            <a:prstGeom prst="rect">
              <a:avLst/>
            </a:prstGeom>
          </p:spPr>
          <p:txBody>
            <a:bodyPr/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4400">
                  <a:solidFill>
                    <a:schemeClr val="tx2"/>
                  </a:solidFill>
                  <a:latin typeface="+mj-lt"/>
                  <a:ea typeface="+mj-ea"/>
                  <a:cs typeface="宋体" panose="02010600030101010101" pitchFamily="2" charset="-122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0" lang="zh-CN" altLang="en-US" sz="7200" b="1" kern="0" dirty="0">
                  <a:ln w="12700">
                    <a:noFill/>
                  </a:ln>
                  <a:solidFill>
                    <a:schemeClr val="accent1">
                      <a:lumMod val="25000"/>
                    </a:schemeClr>
                  </a:solidFill>
                  <a:latin typeface="Arial" panose="020B0604020202020204" pitchFamily="34" charset="0"/>
                  <a:ea typeface="汉仪旗黑-55简" panose="00020600040101010101" charset="-122"/>
                  <a:cs typeface="+mn-ea"/>
                  <a:sym typeface="+mn-lt"/>
                </a:rPr>
                <a:t>目录</a:t>
              </a:r>
              <a:endParaRPr kumimoji="0" lang="zh-CN" altLang="en-US" sz="7200" b="1" kern="0" dirty="0">
                <a:ln w="12700">
                  <a:noFill/>
                </a:ln>
                <a:solidFill>
                  <a:schemeClr val="accent1">
                    <a:lumMod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+mn-ea"/>
                <a:sym typeface="+mn-lt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819073" y="2344454"/>
              <a:ext cx="5149212" cy="25400"/>
              <a:chOff x="3791744" y="3438525"/>
              <a:chExt cx="5149212" cy="25400"/>
            </a:xfrm>
          </p:grpSpPr>
          <p:cxnSp>
            <p:nvCxnSpPr>
              <p:cNvPr id="17" name="直接连接符 16"/>
              <p:cNvCxnSpPr/>
              <p:nvPr>
                <p:custDataLst>
                  <p:tags r:id="rId1"/>
                </p:custDataLst>
              </p:nvPr>
            </p:nvCxnSpPr>
            <p:spPr bwMode="auto">
              <a:xfrm>
                <a:off x="3791744" y="3463925"/>
                <a:ext cx="1050333" cy="0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ED796F"/>
                </a:solidFill>
                <a:prstDash val="solid"/>
                <a:round/>
                <a:headEnd type="none" w="med" len="med"/>
                <a:tailEnd type="oval" w="med" len="med"/>
              </a:ln>
              <a:effectLst/>
            </p:spPr>
          </p:cxnSp>
          <p:cxnSp>
            <p:nvCxnSpPr>
              <p:cNvPr id="18" name="直接连接符 17"/>
              <p:cNvCxnSpPr/>
              <p:nvPr>
                <p:custDataLst>
                  <p:tags r:id="rId2"/>
                </p:custDataLst>
              </p:nvPr>
            </p:nvCxnSpPr>
            <p:spPr bwMode="auto">
              <a:xfrm flipH="1">
                <a:off x="7890623" y="3438525"/>
                <a:ext cx="1050333" cy="0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ED796F"/>
                </a:solidFill>
                <a:prstDash val="solid"/>
                <a:round/>
                <a:headEnd type="none" w="med" len="med"/>
                <a:tailEnd type="oval" w="med" len="med"/>
              </a:ln>
              <a:effectLst/>
            </p:spPr>
          </p:cxnSp>
        </p:grpSp>
      </p:grpSp>
      <p:grpSp>
        <p:nvGrpSpPr>
          <p:cNvPr id="6" name="组合 5"/>
          <p:cNvGrpSpPr/>
          <p:nvPr/>
        </p:nvGrpSpPr>
        <p:grpSpPr>
          <a:xfrm>
            <a:off x="1166495" y="4261485"/>
            <a:ext cx="4809400" cy="398780"/>
            <a:chOff x="2453" y="3739"/>
            <a:chExt cx="6264" cy="628"/>
          </a:xfrm>
        </p:grpSpPr>
        <p:sp>
          <p:nvSpPr>
            <p:cNvPr id="67" name="Rectangle 70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3947" y="3739"/>
              <a:ext cx="4770" cy="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313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1pPr>
              <a:lvl2pPr marL="742950" indent="-28575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2pPr>
              <a:lvl3pPr marL="11430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3pPr>
              <a:lvl4pPr marL="16002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4pPr>
              <a:lvl5pPr marL="20574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5pPr>
              <a:lvl6pPr marL="25146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6pPr>
              <a:lvl7pPr marL="29718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7pPr>
              <a:lvl8pPr marL="34290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8pPr>
              <a:lvl9pPr marL="38862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9pPr>
            </a:lstStyle>
            <a:p>
              <a:pPr algn="l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b="1" noProof="1">
                  <a:solidFill>
                    <a:schemeClr val="dk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汉仪旗黑-55简" panose="00020600040101010101" charset="-122"/>
                  <a:cs typeface="+mn-ea"/>
                  <a:sym typeface="+mn-lt"/>
                </a:rPr>
                <a:t>小学生的情感过程和意志过程</a:t>
              </a:r>
              <a:endParaRPr lang="zh-CN" altLang="en-US" sz="2000" b="1" noProof="1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>
              <p:custDataLst>
                <p:tags r:id="rId4"/>
              </p:custDataLst>
            </p:nvPr>
          </p:nvSpPr>
          <p:spPr>
            <a:xfrm>
              <a:off x="2453" y="3739"/>
              <a:ext cx="149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000" b="1" dirty="0">
                  <a:solidFill>
                    <a:schemeClr val="dk1"/>
                  </a:solidFill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</a:rPr>
                <a:t>项目五</a:t>
              </a:r>
              <a:endParaRPr lang="zh-CN" altLang="en-US" sz="2000" b="1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166495" y="2520315"/>
            <a:ext cx="4808583" cy="398780"/>
            <a:chOff x="2453" y="3739"/>
            <a:chExt cx="6263" cy="628"/>
          </a:xfrm>
        </p:grpSpPr>
        <p:sp>
          <p:nvSpPr>
            <p:cNvPr id="8" name="Rectangle 70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3947" y="3739"/>
              <a:ext cx="4769" cy="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313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1pPr>
              <a:lvl2pPr marL="742950" indent="-28575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2pPr>
              <a:lvl3pPr marL="11430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3pPr>
              <a:lvl4pPr marL="16002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4pPr>
              <a:lvl5pPr marL="20574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5pPr>
              <a:lvl6pPr marL="25146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6pPr>
              <a:lvl7pPr marL="29718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7pPr>
              <a:lvl8pPr marL="34290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8pPr>
              <a:lvl9pPr marL="38862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9pPr>
            </a:lstStyle>
            <a:p>
              <a:pPr algn="l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b="1" noProof="1">
                  <a:solidFill>
                    <a:schemeClr val="dk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汉仪旗黑-55简" panose="00020600040101010101" charset="-122"/>
                  <a:cs typeface="+mn-ea"/>
                  <a:sym typeface="+mn-lt"/>
                </a:rPr>
                <a:t>小学生的感觉、知觉和注意</a:t>
              </a:r>
              <a:endParaRPr lang="zh-CN" altLang="en-US" sz="2000" b="1" noProof="1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>
              <p:custDataLst>
                <p:tags r:id="rId6"/>
              </p:custDataLst>
            </p:nvPr>
          </p:nvSpPr>
          <p:spPr>
            <a:xfrm>
              <a:off x="2453" y="3739"/>
              <a:ext cx="149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000" b="1" dirty="0">
                  <a:solidFill>
                    <a:schemeClr val="dk1"/>
                  </a:solidFill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</a:rPr>
                <a:t>项目二</a:t>
              </a:r>
              <a:endParaRPr lang="zh-CN" altLang="en-US" sz="2000" b="1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66495" y="3100705"/>
            <a:ext cx="4248150" cy="398780"/>
            <a:chOff x="2453" y="3739"/>
            <a:chExt cx="5533" cy="628"/>
          </a:xfrm>
        </p:grpSpPr>
        <p:sp>
          <p:nvSpPr>
            <p:cNvPr id="12" name="Rectangle 70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3947" y="3739"/>
              <a:ext cx="4039" cy="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313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1pPr>
              <a:lvl2pPr marL="742950" indent="-28575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2pPr>
              <a:lvl3pPr marL="11430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3pPr>
              <a:lvl4pPr marL="16002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4pPr>
              <a:lvl5pPr marL="20574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5pPr>
              <a:lvl6pPr marL="25146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6pPr>
              <a:lvl7pPr marL="29718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7pPr>
              <a:lvl8pPr marL="34290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8pPr>
              <a:lvl9pPr marL="38862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9pPr>
            </a:lstStyle>
            <a:p>
              <a:pPr algn="l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b="1" noProof="1">
                  <a:solidFill>
                    <a:schemeClr val="dk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汉仪旗黑-55简" panose="00020600040101010101" charset="-122"/>
                  <a:cs typeface="+mn-ea"/>
                  <a:sym typeface="+mn-lt"/>
                </a:rPr>
                <a:t>小学生的记忆</a:t>
              </a:r>
              <a:endParaRPr lang="zh-CN" altLang="en-US" sz="2000" b="1" noProof="1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8"/>
              </p:custDataLst>
            </p:nvPr>
          </p:nvSpPr>
          <p:spPr>
            <a:xfrm>
              <a:off x="2453" y="3739"/>
              <a:ext cx="149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000" b="1" dirty="0">
                  <a:solidFill>
                    <a:schemeClr val="dk1"/>
                  </a:solidFill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</a:rPr>
                <a:t>项目三</a:t>
              </a:r>
              <a:endParaRPr lang="zh-CN" altLang="en-US" sz="2000" b="1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166495" y="3681095"/>
            <a:ext cx="4248150" cy="398780"/>
            <a:chOff x="2453" y="3739"/>
            <a:chExt cx="5533" cy="628"/>
          </a:xfrm>
        </p:grpSpPr>
        <p:sp>
          <p:nvSpPr>
            <p:cNvPr id="20" name="Rectangle 70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3947" y="3739"/>
              <a:ext cx="4039" cy="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313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1pPr>
              <a:lvl2pPr marL="742950" indent="-28575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2pPr>
              <a:lvl3pPr marL="11430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3pPr>
              <a:lvl4pPr marL="16002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4pPr>
              <a:lvl5pPr marL="20574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5pPr>
              <a:lvl6pPr marL="25146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6pPr>
              <a:lvl7pPr marL="29718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7pPr>
              <a:lvl8pPr marL="34290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8pPr>
              <a:lvl9pPr marL="38862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9pPr>
            </a:lstStyle>
            <a:p>
              <a:pPr algn="l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b="1" noProof="1">
                  <a:solidFill>
                    <a:schemeClr val="dk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汉仪旗黑-55简" panose="00020600040101010101" charset="-122"/>
                  <a:cs typeface="+mn-ea"/>
                  <a:sym typeface="+mn-lt"/>
                </a:rPr>
                <a:t>小学生的思维与想象</a:t>
              </a:r>
              <a:endParaRPr lang="zh-CN" altLang="en-US" sz="2000" b="1" noProof="1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>
              <p:custDataLst>
                <p:tags r:id="rId10"/>
              </p:custDataLst>
            </p:nvPr>
          </p:nvSpPr>
          <p:spPr>
            <a:xfrm>
              <a:off x="2453" y="3739"/>
              <a:ext cx="149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000" b="1" dirty="0">
                  <a:solidFill>
                    <a:schemeClr val="dk1"/>
                  </a:solidFill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</a:rPr>
                <a:t>项目四</a:t>
              </a:r>
              <a:endParaRPr lang="zh-CN" altLang="en-US" sz="2000" b="1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166495" y="1939925"/>
            <a:ext cx="4248150" cy="398780"/>
            <a:chOff x="2453" y="3739"/>
            <a:chExt cx="5533" cy="628"/>
          </a:xfrm>
        </p:grpSpPr>
        <p:sp>
          <p:nvSpPr>
            <p:cNvPr id="34" name="Rectangle 70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3947" y="3739"/>
              <a:ext cx="4039" cy="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313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1pPr>
              <a:lvl2pPr marL="742950" indent="-28575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2pPr>
              <a:lvl3pPr marL="11430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3pPr>
              <a:lvl4pPr marL="16002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4pPr>
              <a:lvl5pPr marL="20574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5pPr>
              <a:lvl6pPr marL="25146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6pPr>
              <a:lvl7pPr marL="29718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7pPr>
              <a:lvl8pPr marL="34290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8pPr>
              <a:lvl9pPr marL="38862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9pPr>
            </a:lstStyle>
            <a:p>
              <a:pPr algn="l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b="1" noProof="1">
                  <a:solidFill>
                    <a:schemeClr val="dk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汉仪旗黑-55简" panose="00020600040101010101" charset="-122"/>
                  <a:cs typeface="+mn-ea"/>
                  <a:sym typeface="+mn-lt"/>
                </a:rPr>
                <a:t>绪论</a:t>
              </a:r>
              <a:endParaRPr lang="zh-CN" altLang="en-US" sz="2000" b="1" noProof="1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>
              <p:custDataLst>
                <p:tags r:id="rId12"/>
              </p:custDataLst>
            </p:nvPr>
          </p:nvSpPr>
          <p:spPr>
            <a:xfrm>
              <a:off x="2453" y="3739"/>
              <a:ext cx="149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000" b="1" dirty="0">
                  <a:solidFill>
                    <a:schemeClr val="dk1"/>
                  </a:solidFill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</a:rPr>
                <a:t>项目一</a:t>
              </a:r>
              <a:endParaRPr lang="zh-CN" altLang="en-US" sz="2000" b="1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334125" y="1939925"/>
            <a:ext cx="5071110" cy="398780"/>
            <a:chOff x="2453" y="3739"/>
            <a:chExt cx="7986" cy="628"/>
          </a:xfrm>
        </p:grpSpPr>
        <p:sp>
          <p:nvSpPr>
            <p:cNvPr id="40" name="Rectangle 70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3947" y="3739"/>
              <a:ext cx="6492" cy="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313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1pPr>
              <a:lvl2pPr marL="742950" indent="-28575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2pPr>
              <a:lvl3pPr marL="11430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3pPr>
              <a:lvl4pPr marL="16002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4pPr>
              <a:lvl5pPr marL="20574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5pPr>
              <a:lvl6pPr marL="25146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6pPr>
              <a:lvl7pPr marL="29718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7pPr>
              <a:lvl8pPr marL="34290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8pPr>
              <a:lvl9pPr marL="38862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9pPr>
            </a:lstStyle>
            <a:p>
              <a:pPr algn="l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b="1" noProof="1">
                  <a:solidFill>
                    <a:schemeClr val="dk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汉仪旗黑-55简" panose="00020600040101010101" charset="-122"/>
                  <a:cs typeface="+mn-ea"/>
                  <a:sym typeface="+mn-lt"/>
                </a:rPr>
                <a:t>小学生的自我意识</a:t>
              </a:r>
              <a:endParaRPr lang="zh-CN" altLang="en-US" sz="2000" b="1" noProof="1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+mn-ea"/>
                <a:sym typeface="+mn-lt"/>
              </a:endParaRPr>
            </a:p>
          </p:txBody>
        </p:sp>
        <p:sp>
          <p:nvSpPr>
            <p:cNvPr id="41" name="文本框 40"/>
            <p:cNvSpPr txBox="1"/>
            <p:nvPr>
              <p:custDataLst>
                <p:tags r:id="rId14"/>
              </p:custDataLst>
            </p:nvPr>
          </p:nvSpPr>
          <p:spPr>
            <a:xfrm>
              <a:off x="2453" y="3739"/>
              <a:ext cx="1491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2000" b="1" dirty="0">
                  <a:solidFill>
                    <a:schemeClr val="dk1"/>
                  </a:solidFill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</a:rPr>
                <a:t>项目七</a:t>
              </a:r>
              <a:endParaRPr lang="zh-CN" altLang="en-US" sz="2000" b="1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334125" y="2517775"/>
            <a:ext cx="5071110" cy="398780"/>
            <a:chOff x="2453" y="3739"/>
            <a:chExt cx="7986" cy="628"/>
          </a:xfrm>
        </p:grpSpPr>
        <p:sp>
          <p:nvSpPr>
            <p:cNvPr id="43" name="Rectangle 70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3947" y="3739"/>
              <a:ext cx="6492" cy="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313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1pPr>
              <a:lvl2pPr marL="742950" indent="-28575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2pPr>
              <a:lvl3pPr marL="11430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3pPr>
              <a:lvl4pPr marL="16002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4pPr>
              <a:lvl5pPr marL="20574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5pPr>
              <a:lvl6pPr marL="25146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6pPr>
              <a:lvl7pPr marL="29718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7pPr>
              <a:lvl8pPr marL="34290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8pPr>
              <a:lvl9pPr marL="38862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9pPr>
            </a:lstStyle>
            <a:p>
              <a:pPr algn="l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b="1" noProof="1">
                  <a:solidFill>
                    <a:schemeClr val="dk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汉仪旗黑-55简" panose="00020600040101010101" charset="-122"/>
                  <a:cs typeface="+mn-ea"/>
                  <a:sym typeface="+mn-lt"/>
                </a:rPr>
                <a:t>小学生的个性心理特征</a:t>
              </a:r>
              <a:endParaRPr lang="zh-CN" altLang="en-US" sz="2000" b="1" noProof="1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+mn-ea"/>
                <a:sym typeface="+mn-lt"/>
              </a:endParaRPr>
            </a:p>
          </p:txBody>
        </p:sp>
        <p:sp>
          <p:nvSpPr>
            <p:cNvPr id="44" name="文本框 43"/>
            <p:cNvSpPr txBox="1"/>
            <p:nvPr>
              <p:custDataLst>
                <p:tags r:id="rId16"/>
              </p:custDataLst>
            </p:nvPr>
          </p:nvSpPr>
          <p:spPr>
            <a:xfrm>
              <a:off x="2453" y="3739"/>
              <a:ext cx="1491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2000" b="1" dirty="0">
                  <a:solidFill>
                    <a:schemeClr val="dk1"/>
                  </a:solidFill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</a:rPr>
                <a:t>项目八</a:t>
              </a:r>
              <a:endParaRPr lang="zh-CN" altLang="en-US" sz="2000" b="1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334125" y="3095625"/>
            <a:ext cx="5070475" cy="398780"/>
            <a:chOff x="2453" y="3739"/>
            <a:chExt cx="7985" cy="628"/>
          </a:xfrm>
        </p:grpSpPr>
        <p:sp>
          <p:nvSpPr>
            <p:cNvPr id="46" name="Rectangle 70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3947" y="3739"/>
              <a:ext cx="6491" cy="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313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1pPr>
              <a:lvl2pPr marL="742950" indent="-28575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2pPr>
              <a:lvl3pPr marL="11430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3pPr>
              <a:lvl4pPr marL="16002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4pPr>
              <a:lvl5pPr marL="20574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5pPr>
              <a:lvl6pPr marL="25146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6pPr>
              <a:lvl7pPr marL="29718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7pPr>
              <a:lvl8pPr marL="34290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8pPr>
              <a:lvl9pPr marL="38862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9pPr>
            </a:lstStyle>
            <a:p>
              <a:pPr algn="l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b="1" noProof="1">
                  <a:solidFill>
                    <a:schemeClr val="dk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汉仪旗黑-55简" panose="00020600040101010101" charset="-122"/>
                  <a:cs typeface="+mn-ea"/>
                  <a:sym typeface="+mn-lt"/>
                </a:rPr>
                <a:t>小学生的学习动机与学习迁移</a:t>
              </a:r>
              <a:endParaRPr lang="zh-CN" altLang="en-US" sz="2000" b="1" noProof="1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+mn-ea"/>
                <a:sym typeface="+mn-lt"/>
              </a:endParaRPr>
            </a:p>
          </p:txBody>
        </p:sp>
        <p:sp>
          <p:nvSpPr>
            <p:cNvPr id="47" name="文本框 46"/>
            <p:cNvSpPr txBox="1"/>
            <p:nvPr>
              <p:custDataLst>
                <p:tags r:id="rId18"/>
              </p:custDataLst>
            </p:nvPr>
          </p:nvSpPr>
          <p:spPr>
            <a:xfrm>
              <a:off x="2453" y="3739"/>
              <a:ext cx="1491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2000" b="1" dirty="0">
                  <a:solidFill>
                    <a:schemeClr val="dk1"/>
                  </a:solidFill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</a:rPr>
                <a:t>项目九</a:t>
              </a:r>
              <a:endParaRPr lang="zh-CN" altLang="en-US" sz="2000" b="1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166495" y="4841875"/>
            <a:ext cx="5070475" cy="398780"/>
            <a:chOff x="2453" y="3739"/>
            <a:chExt cx="7985" cy="628"/>
          </a:xfrm>
        </p:grpSpPr>
        <p:sp>
          <p:nvSpPr>
            <p:cNvPr id="49" name="Rectangle 70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3947" y="3739"/>
              <a:ext cx="6491" cy="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313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1pPr>
              <a:lvl2pPr marL="742950" indent="-28575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2pPr>
              <a:lvl3pPr marL="11430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3pPr>
              <a:lvl4pPr marL="16002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4pPr>
              <a:lvl5pPr marL="20574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5pPr>
              <a:lvl6pPr marL="25146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6pPr>
              <a:lvl7pPr marL="29718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7pPr>
              <a:lvl8pPr marL="34290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8pPr>
              <a:lvl9pPr marL="38862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9pPr>
            </a:lstStyle>
            <a:p>
              <a:pPr algn="l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b="1" noProof="1">
                  <a:solidFill>
                    <a:schemeClr val="dk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汉仪旗黑-55简" panose="00020600040101010101" charset="-122"/>
                  <a:cs typeface="+mn-ea"/>
                  <a:sym typeface="+mn-lt"/>
                </a:rPr>
                <a:t>个性及小学生的个性倾向性</a:t>
              </a:r>
              <a:endParaRPr lang="zh-CN" altLang="en-US" sz="2000" b="1" noProof="1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+mn-ea"/>
                <a:sym typeface="+mn-lt"/>
              </a:endParaRPr>
            </a:p>
          </p:txBody>
        </p:sp>
        <p:sp>
          <p:nvSpPr>
            <p:cNvPr id="50" name="文本框 49"/>
            <p:cNvSpPr txBox="1"/>
            <p:nvPr>
              <p:custDataLst>
                <p:tags r:id="rId20"/>
              </p:custDataLst>
            </p:nvPr>
          </p:nvSpPr>
          <p:spPr>
            <a:xfrm>
              <a:off x="2453" y="3739"/>
              <a:ext cx="1491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2000" b="1" dirty="0">
                  <a:solidFill>
                    <a:schemeClr val="dk1"/>
                  </a:solidFill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</a:rPr>
                <a:t>项目六</a:t>
              </a:r>
              <a:endParaRPr lang="zh-CN" altLang="en-US" sz="2000" b="1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334125" y="3673475"/>
            <a:ext cx="5070475" cy="398780"/>
            <a:chOff x="2453" y="3739"/>
            <a:chExt cx="7985" cy="628"/>
          </a:xfrm>
        </p:grpSpPr>
        <p:sp>
          <p:nvSpPr>
            <p:cNvPr id="3" name="Rectangle 70"/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3947" y="3739"/>
              <a:ext cx="6491" cy="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313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1pPr>
              <a:lvl2pPr marL="742950" indent="-28575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2pPr>
              <a:lvl3pPr marL="11430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3pPr>
              <a:lvl4pPr marL="16002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4pPr>
              <a:lvl5pPr marL="20574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5pPr>
              <a:lvl6pPr marL="25146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6pPr>
              <a:lvl7pPr marL="29718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7pPr>
              <a:lvl8pPr marL="34290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8pPr>
              <a:lvl9pPr marL="38862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9pPr>
            </a:lstStyle>
            <a:p>
              <a:pPr algn="l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b="1" noProof="1">
                  <a:solidFill>
                    <a:schemeClr val="dk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汉仪旗黑-55简" panose="00020600040101010101" charset="-122"/>
                  <a:cs typeface="+mn-ea"/>
                  <a:sym typeface="+mn-lt"/>
                </a:rPr>
                <a:t>小学生知识与技能的学习</a:t>
              </a:r>
              <a:endParaRPr lang="zh-CN" altLang="en-US" sz="2000" b="1" noProof="1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>
              <p:custDataLst>
                <p:tags r:id="rId22"/>
              </p:custDataLst>
            </p:nvPr>
          </p:nvSpPr>
          <p:spPr>
            <a:xfrm>
              <a:off x="2453" y="3739"/>
              <a:ext cx="1491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2000" b="1" dirty="0">
                  <a:solidFill>
                    <a:schemeClr val="dk1"/>
                  </a:solidFill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</a:rPr>
                <a:t>项目十</a:t>
              </a:r>
              <a:endParaRPr lang="zh-CN" altLang="en-US" sz="2000" b="1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334125" y="4251325"/>
            <a:ext cx="5325745" cy="398780"/>
            <a:chOff x="2453" y="3739"/>
            <a:chExt cx="8387" cy="628"/>
          </a:xfrm>
        </p:grpSpPr>
        <p:sp>
          <p:nvSpPr>
            <p:cNvPr id="22" name="Rectangle 70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4349" y="3739"/>
              <a:ext cx="6491" cy="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313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1pPr>
              <a:lvl2pPr marL="742950" indent="-28575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2pPr>
              <a:lvl3pPr marL="11430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3pPr>
              <a:lvl4pPr marL="16002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4pPr>
              <a:lvl5pPr marL="20574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5pPr>
              <a:lvl6pPr marL="25146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6pPr>
              <a:lvl7pPr marL="29718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7pPr>
              <a:lvl8pPr marL="34290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8pPr>
              <a:lvl9pPr marL="38862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9pPr>
            </a:lstStyle>
            <a:p>
              <a:pPr algn="l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b="1" noProof="1">
                  <a:solidFill>
                    <a:schemeClr val="dk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汉仪旗黑-55简" panose="00020600040101010101" charset="-122"/>
                  <a:cs typeface="+mn-ea"/>
                  <a:sym typeface="+mn-lt"/>
                </a:rPr>
                <a:t>问题解决与小学生创造性的培养</a:t>
              </a:r>
              <a:endParaRPr lang="zh-CN" altLang="en-US" sz="2000" b="1" noProof="1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>
              <p:custDataLst>
                <p:tags r:id="rId24"/>
              </p:custDataLst>
            </p:nvPr>
          </p:nvSpPr>
          <p:spPr>
            <a:xfrm>
              <a:off x="2453" y="3739"/>
              <a:ext cx="1892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2000" b="1" dirty="0">
                  <a:solidFill>
                    <a:schemeClr val="dk1"/>
                  </a:solidFill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</a:rPr>
                <a:t>项目十一</a:t>
              </a:r>
              <a:endParaRPr lang="zh-CN" altLang="en-US" sz="2000" b="1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334125" y="4829175"/>
            <a:ext cx="5325745" cy="398780"/>
            <a:chOff x="2453" y="3739"/>
            <a:chExt cx="8387" cy="628"/>
          </a:xfrm>
        </p:grpSpPr>
        <p:sp>
          <p:nvSpPr>
            <p:cNvPr id="26" name="Rectangle 70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4349" y="3739"/>
              <a:ext cx="6491" cy="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313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1pPr>
              <a:lvl2pPr marL="742950" indent="-28575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2pPr>
              <a:lvl3pPr marL="11430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3pPr>
              <a:lvl4pPr marL="16002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4pPr>
              <a:lvl5pPr marL="20574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5pPr>
              <a:lvl6pPr marL="25146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6pPr>
              <a:lvl7pPr marL="29718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7pPr>
              <a:lvl8pPr marL="34290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8pPr>
              <a:lvl9pPr marL="38862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9pPr>
            </a:lstStyle>
            <a:p>
              <a:pPr algn="l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b="1" noProof="1">
                  <a:solidFill>
                    <a:schemeClr val="dk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汉仪旗黑-55简" panose="00020600040101010101" charset="-122"/>
                  <a:cs typeface="+mn-ea"/>
                  <a:sym typeface="+mn-lt"/>
                </a:rPr>
                <a:t>小学生的品德</a:t>
              </a:r>
              <a:endParaRPr lang="zh-CN" altLang="en-US" sz="2000" b="1" noProof="1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>
              <p:custDataLst>
                <p:tags r:id="rId26"/>
              </p:custDataLst>
            </p:nvPr>
          </p:nvSpPr>
          <p:spPr>
            <a:xfrm>
              <a:off x="2453" y="3739"/>
              <a:ext cx="1892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2000" b="1" dirty="0">
                  <a:solidFill>
                    <a:schemeClr val="dk1"/>
                  </a:solidFill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</a:rPr>
                <a:t>项目十二</a:t>
              </a:r>
              <a:endParaRPr lang="zh-CN" altLang="en-US" sz="2000" b="1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334125" y="5407025"/>
            <a:ext cx="5325745" cy="398780"/>
            <a:chOff x="2453" y="3739"/>
            <a:chExt cx="8387" cy="628"/>
          </a:xfrm>
        </p:grpSpPr>
        <p:sp>
          <p:nvSpPr>
            <p:cNvPr id="29" name="Rectangle 70"/>
            <p:cNvSpPr>
              <a:spLocks noChangeArrowheads="1"/>
            </p:cNvSpPr>
            <p:nvPr>
              <p:custDataLst>
                <p:tags r:id="rId27"/>
              </p:custDataLst>
            </p:nvPr>
          </p:nvSpPr>
          <p:spPr bwMode="auto">
            <a:xfrm>
              <a:off x="4349" y="3739"/>
              <a:ext cx="6491" cy="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313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1pPr>
              <a:lvl2pPr marL="742950" indent="-28575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2pPr>
              <a:lvl3pPr marL="11430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3pPr>
              <a:lvl4pPr marL="16002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4pPr>
              <a:lvl5pPr marL="20574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5pPr>
              <a:lvl6pPr marL="25146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6pPr>
              <a:lvl7pPr marL="29718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7pPr>
              <a:lvl8pPr marL="34290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8pPr>
              <a:lvl9pPr marL="38862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9pPr>
            </a:lstStyle>
            <a:p>
              <a:pPr algn="l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b="1" noProof="1">
                  <a:solidFill>
                    <a:schemeClr val="dk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汉仪旗黑-55简" panose="00020600040101010101" charset="-122"/>
                  <a:cs typeface="+mn-ea"/>
                  <a:sym typeface="+mn-lt"/>
                </a:rPr>
                <a:t>小学生的人际关系</a:t>
              </a:r>
              <a:endParaRPr lang="zh-CN" altLang="en-US" sz="2000" b="1" noProof="1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>
              <p:custDataLst>
                <p:tags r:id="rId28"/>
              </p:custDataLst>
            </p:nvPr>
          </p:nvSpPr>
          <p:spPr>
            <a:xfrm>
              <a:off x="2453" y="3739"/>
              <a:ext cx="1892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2000" b="1" dirty="0">
                  <a:solidFill>
                    <a:schemeClr val="dk1"/>
                  </a:solidFill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</a:rPr>
                <a:t>项目十三</a:t>
              </a:r>
              <a:endParaRPr lang="zh-CN" altLang="en-US" sz="2000" b="1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25" t="3299" r="3909" b="9157"/>
          <a:stretch>
            <a:fillRect/>
          </a:stretch>
        </p:blipFill>
        <p:spPr>
          <a:xfrm rot="20879545">
            <a:off x="445770" y="3512185"/>
            <a:ext cx="2948305" cy="2992120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0" t="11008" r="8926" b="13822"/>
          <a:stretch>
            <a:fillRect/>
          </a:stretch>
        </p:blipFill>
        <p:spPr>
          <a:xfrm>
            <a:off x="9230995" y="3641725"/>
            <a:ext cx="2809240" cy="2883535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2250440" y="418465"/>
            <a:ext cx="7691120" cy="4248785"/>
            <a:chOff x="58899" y="1564448"/>
            <a:chExt cx="6858000" cy="3960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952" b="21429"/>
            <a:stretch>
              <a:fillRect/>
            </a:stretch>
          </p:blipFill>
          <p:spPr>
            <a:xfrm>
              <a:off x="58899" y="1564448"/>
              <a:ext cx="6858000" cy="396000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161886" y="4250216"/>
              <a:ext cx="4671276" cy="601309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algn="ctr" fontAlgn="auto">
                <a:lnSpc>
                  <a:spcPct val="100000"/>
                </a:lnSpc>
              </a:pPr>
              <a:r>
                <a:rPr lang="zh-CN" altLang="en-US" sz="3600" dirty="0">
                  <a:ln w="12700">
                    <a:solidFill>
                      <a:srgbClr val="3E270A"/>
                    </a:solidFill>
                  </a:ln>
                  <a:solidFill>
                    <a:schemeClr val="dk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</a:rPr>
                <a:t>小学生自我意识的发展</a:t>
              </a:r>
              <a:endParaRPr lang="zh-CN" altLang="en-US" sz="3600" dirty="0">
                <a:ln w="12700">
                  <a:solidFill>
                    <a:srgbClr val="3E270A"/>
                  </a:solidFill>
                </a:ln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4"/>
              </p:custDataLst>
            </p:nvPr>
          </p:nvSpPr>
          <p:spPr>
            <a:xfrm>
              <a:off x="1707121" y="3092873"/>
              <a:ext cx="3420000" cy="6587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4000" b="1" spc="600" dirty="0">
                  <a:ln w="6600">
                    <a:solidFill>
                      <a:schemeClr val="dk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</a:rPr>
                <a:t>任务二</a:t>
              </a:r>
              <a:endParaRPr lang="zh-CN" altLang="en-US" sz="4000" b="1" spc="600" dirty="0">
                <a:ln w="6600">
                  <a:solidFill>
                    <a:schemeClr val="dk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/>
          <p:cNvSpPr/>
          <p:nvPr>
            <p:custDataLst>
              <p:tags r:id="rId1"/>
            </p:custDataLst>
          </p:nvPr>
        </p:nvSpPr>
        <p:spPr bwMode="auto">
          <a:xfrm>
            <a:off x="6336030" y="2676525"/>
            <a:ext cx="446659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+mn-lt"/>
              </a:rPr>
              <a:t>1. 了解自我意识的产生和发展的历程。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+mn-lt"/>
              </a:rPr>
              <a:t>2. 掌握小学生自我意识的发展特点。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+mn-lt"/>
            </a:endParaRPr>
          </a:p>
        </p:txBody>
      </p:sp>
      <p:sp>
        <p:nvSpPr>
          <p:cNvPr id="62" name="矩形 61"/>
          <p:cNvSpPr/>
          <p:nvPr>
            <p:custDataLst>
              <p:tags r:id="rId2"/>
            </p:custDataLst>
          </p:nvPr>
        </p:nvSpPr>
        <p:spPr bwMode="auto">
          <a:xfrm>
            <a:off x="6336134" y="4364355"/>
            <a:ext cx="422656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旗黑-55简" panose="00020600040101010101" charset="-122"/>
                <a:cs typeface="+mn-ea"/>
                <a:sym typeface="+mn-lt"/>
              </a:rPr>
              <a:t>针对小学生自我评价的几种表现，进行分析并提出建议。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汉仪旗黑-55简" panose="00020600040101010101" charset="-122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63"/>
          <a:stretch>
            <a:fillRect/>
          </a:stretch>
        </p:blipFill>
        <p:spPr>
          <a:xfrm>
            <a:off x="735965" y="1076325"/>
            <a:ext cx="5168900" cy="4705350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6396990" y="3898900"/>
            <a:ext cx="1466215" cy="429895"/>
          </a:xfrm>
          <a:prstGeom prst="rect">
            <a:avLst/>
          </a:prstGeom>
          <a:solidFill>
            <a:srgbClr val="B1CD5E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200" b="1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黑体" panose="02010609060101010101" charset="-122"/>
              </a:rPr>
              <a:t>学习任务</a:t>
            </a:r>
            <a:endParaRPr lang="zh-CN" altLang="en-US" sz="2200" b="1" dirty="0">
              <a:solidFill>
                <a:schemeClr val="dk1"/>
              </a:solidFill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96990" y="2200275"/>
            <a:ext cx="1466215" cy="429895"/>
          </a:xfrm>
          <a:prstGeom prst="rect">
            <a:avLst/>
          </a:prstGeom>
          <a:solidFill>
            <a:srgbClr val="FF8A86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2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黑体" panose="02010609060101010101" charset="-122"/>
              </a:rPr>
              <a:t>教学目标</a:t>
            </a:r>
            <a:endParaRPr lang="zh-CN" altLang="en-US" sz="2200" b="1" dirty="0"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62" grpId="0"/>
      <p:bldP spid="16" grpId="0" bldLvl="0" animBg="1"/>
      <p:bldP spid="1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688975" y="716915"/>
            <a:ext cx="10821035" cy="542480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032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24460" y="830580"/>
            <a:ext cx="1751965" cy="5097780"/>
            <a:chOff x="14795" y="-27"/>
            <a:chExt cx="2759" cy="8028"/>
          </a:xfrm>
        </p:grpSpPr>
        <p:sp>
          <p:nvSpPr>
            <p:cNvPr id="14" name="矩形 13"/>
            <p:cNvSpPr/>
            <p:nvPr>
              <p:custDataLst>
                <p:tags r:id="rId2"/>
              </p:custDataLst>
            </p:nvPr>
          </p:nvSpPr>
          <p:spPr>
            <a:xfrm>
              <a:off x="15684" y="-27"/>
              <a:ext cx="1870" cy="8028"/>
            </a:xfrm>
            <a:prstGeom prst="rect">
              <a:avLst/>
            </a:prstGeom>
            <a:solidFill>
              <a:srgbClr val="8CC288"/>
            </a:solidFill>
            <a:ln>
              <a:noFill/>
            </a:ln>
            <a:effectLst>
              <a:outerShdw blurRad="88900" dist="762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pic>
          <p:nvPicPr>
            <p:cNvPr id="27" name="图片 26" descr="商用美食甜点 (50)"/>
            <p:cNvPicPr>
              <a:picLocks noChangeAspect="1"/>
            </p:cNvPicPr>
            <p:nvPr/>
          </p:nvPicPr>
          <p:blipFill>
            <a:blip r:embed="rId3"/>
            <a:srcRect l="52709" t="33981" r="17256" b="35689"/>
            <a:stretch>
              <a:fillRect/>
            </a:stretch>
          </p:blipFill>
          <p:spPr>
            <a:xfrm>
              <a:off x="14795" y="5426"/>
              <a:ext cx="2550" cy="2575"/>
            </a:xfrm>
            <a:prstGeom prst="rect">
              <a:avLst/>
            </a:prstGeom>
            <a:effectLst>
              <a:outerShdw blurRad="88900" dist="76200" dir="8100000" algn="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8" name="文本框 27"/>
            <p:cNvSpPr txBox="1"/>
            <p:nvPr>
              <p:custDataLst>
                <p:tags r:id="rId4"/>
              </p:custDataLst>
            </p:nvPr>
          </p:nvSpPr>
          <p:spPr>
            <a:xfrm>
              <a:off x="16185" y="656"/>
              <a:ext cx="1015" cy="5446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eaVert" wrap="square" rtlCol="0" anchor="ctr" anchorCtr="0">
              <a:spAutoFit/>
            </a:bodyPr>
            <a:p>
              <a:pPr algn="ctr">
                <a:lnSpc>
                  <a:spcPct val="100000"/>
                </a:lnSpc>
              </a:pPr>
              <a:r>
                <a:rPr kumimoji="1" lang="zh-CN" altLang="en-US" sz="3000" dirty="0">
                  <a:solidFill>
                    <a:schemeClr val="lt1"/>
                  </a:solidFill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</a:rPr>
                <a:t>本任务知识结构</a:t>
              </a:r>
              <a:endParaRPr kumimoji="1" lang="zh-CN" altLang="en-US" sz="3000" dirty="0">
                <a:solidFill>
                  <a:schemeClr val="lt1"/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412490" y="2398395"/>
            <a:ext cx="6050280" cy="688975"/>
            <a:chOff x="5356" y="3399"/>
            <a:chExt cx="9528" cy="1085"/>
          </a:xfrm>
        </p:grpSpPr>
        <p:sp>
          <p:nvSpPr>
            <p:cNvPr id="2" name="圆角矩形 1"/>
            <p:cNvSpPr/>
            <p:nvPr>
              <p:custDataLst>
                <p:tags r:id="rId5"/>
              </p:custDataLst>
            </p:nvPr>
          </p:nvSpPr>
          <p:spPr>
            <a:xfrm>
              <a:off x="5639" y="3399"/>
              <a:ext cx="9245" cy="1085"/>
            </a:xfrm>
            <a:prstGeom prst="roundRect">
              <a:avLst>
                <a:gd name="adj" fmla="val 37158"/>
              </a:avLst>
            </a:prstGeom>
            <a:solidFill>
              <a:schemeClr val="lt1"/>
            </a:solidFill>
            <a:ln w="66675">
              <a:solidFill>
                <a:srgbClr val="E27D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黑体" panose="02010609060101010101" charset="-122"/>
              </a:endParaRPr>
            </a:p>
          </p:txBody>
        </p:sp>
        <p:sp>
          <p:nvSpPr>
            <p:cNvPr id="3" name="矩形 2"/>
            <p:cNvSpPr/>
            <p:nvPr>
              <p:custDataLst>
                <p:tags r:id="rId6"/>
              </p:custDataLst>
            </p:nvPr>
          </p:nvSpPr>
          <p:spPr>
            <a:xfrm>
              <a:off x="6143" y="3506"/>
              <a:ext cx="7918" cy="82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l">
                <a:defRPr/>
              </a:pPr>
              <a:r>
                <a:rPr lang="en-US" altLang="zh-CN" sz="2800" b="1" kern="100" dirty="0">
                  <a:solidFill>
                    <a:schemeClr val="dk1"/>
                  </a:solidFill>
                  <a:latin typeface="Arial" panose="020B0604020202020204" pitchFamily="34" charset="0"/>
                  <a:ea typeface="汉仪旗黑-55简" panose="00020600040101010101" charset="-122"/>
                  <a:cs typeface="Times New Roman" panose="02020603050405020304" pitchFamily="18" charset="0"/>
                </a:rPr>
                <a:t>一、自我意识的产生和发展</a:t>
              </a:r>
              <a:endParaRPr lang="en-US" altLang="zh-CN" sz="2800" b="1" kern="100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4" name="椭圆 3"/>
            <p:cNvSpPr/>
            <p:nvPr>
              <p:custDataLst>
                <p:tags r:id="rId7"/>
              </p:custDataLst>
            </p:nvPr>
          </p:nvSpPr>
          <p:spPr>
            <a:xfrm>
              <a:off x="5356" y="3647"/>
              <a:ext cx="589" cy="589"/>
            </a:xfrm>
            <a:prstGeom prst="ellipse">
              <a:avLst/>
            </a:prstGeom>
            <a:solidFill>
              <a:srgbClr val="E27D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黑体" panose="02010609060101010101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412490" y="3637280"/>
            <a:ext cx="6050280" cy="688975"/>
            <a:chOff x="5356" y="5170"/>
            <a:chExt cx="9528" cy="1085"/>
          </a:xfrm>
        </p:grpSpPr>
        <p:sp>
          <p:nvSpPr>
            <p:cNvPr id="7" name="圆角矩形 6"/>
            <p:cNvSpPr/>
            <p:nvPr>
              <p:custDataLst>
                <p:tags r:id="rId8"/>
              </p:custDataLst>
            </p:nvPr>
          </p:nvSpPr>
          <p:spPr>
            <a:xfrm>
              <a:off x="5639" y="5170"/>
              <a:ext cx="9245" cy="1085"/>
            </a:xfrm>
            <a:prstGeom prst="roundRect">
              <a:avLst>
                <a:gd name="adj" fmla="val 37158"/>
              </a:avLst>
            </a:prstGeom>
            <a:solidFill>
              <a:schemeClr val="lt1"/>
            </a:solidFill>
            <a:ln w="66675">
              <a:solidFill>
                <a:srgbClr val="F8B04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黑体" panose="02010609060101010101" charset="-122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9"/>
              </p:custDataLst>
            </p:nvPr>
          </p:nvSpPr>
          <p:spPr>
            <a:xfrm>
              <a:off x="6143" y="5302"/>
              <a:ext cx="8502" cy="82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l">
                <a:lnSpc>
                  <a:spcPct val="100000"/>
                </a:lnSpc>
                <a:defRPr/>
              </a:pPr>
              <a:r>
                <a:rPr lang="en-US" altLang="zh-CN" sz="2800" b="1" kern="100" dirty="0">
                  <a:solidFill>
                    <a:schemeClr val="dk1"/>
                  </a:solidFill>
                  <a:latin typeface="Arial" panose="020B0604020202020204" pitchFamily="34" charset="0"/>
                  <a:ea typeface="汉仪旗黑-55简" panose="00020600040101010101" charset="-122"/>
                  <a:cs typeface="Times New Roman" panose="02020603050405020304" pitchFamily="18" charset="0"/>
                </a:rPr>
                <a:t>二、小学生自我意识的发展特点</a:t>
              </a:r>
              <a:endParaRPr lang="en-US" altLang="zh-CN" sz="2800" b="1" kern="100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椭圆 10"/>
            <p:cNvSpPr/>
            <p:nvPr>
              <p:custDataLst>
                <p:tags r:id="rId10"/>
              </p:custDataLst>
            </p:nvPr>
          </p:nvSpPr>
          <p:spPr>
            <a:xfrm>
              <a:off x="5356" y="5418"/>
              <a:ext cx="589" cy="589"/>
            </a:xfrm>
            <a:prstGeom prst="ellipse">
              <a:avLst/>
            </a:prstGeom>
            <a:solidFill>
              <a:srgbClr val="F8B0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drap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1500505" y="595948"/>
            <a:ext cx="10111740" cy="771525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800" b="1" spc="260" dirty="0">
                <a:solidFill>
                  <a:schemeClr val="accent1">
                    <a:lumMod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一、自我意识的产生和发展</a:t>
            </a:r>
            <a:endParaRPr lang="zh-CN" altLang="en-US" sz="2800" b="1" spc="260" dirty="0">
              <a:solidFill>
                <a:schemeClr val="accent1">
                  <a:lumMod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0" y="0"/>
            <a:ext cx="12192000" cy="289367"/>
            <a:chOff x="0" y="0"/>
            <a:chExt cx="12192000" cy="289367"/>
          </a:xfrm>
        </p:grpSpPr>
        <p:sp>
          <p:nvSpPr>
            <p:cNvPr id="11" name="矩形 10"/>
            <p:cNvSpPr/>
            <p:nvPr>
              <p:custDataLst>
                <p:tags r:id="rId3"/>
              </p:custDataLst>
            </p:nvPr>
          </p:nvSpPr>
          <p:spPr>
            <a:xfrm>
              <a:off x="0" y="0"/>
              <a:ext cx="2429381" cy="289367"/>
            </a:xfrm>
            <a:prstGeom prst="rect">
              <a:avLst/>
            </a:prstGeom>
            <a:solidFill>
              <a:srgbClr val="FF99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4"/>
              </p:custDataLst>
            </p:nvPr>
          </p:nvSpPr>
          <p:spPr>
            <a:xfrm>
              <a:off x="2427955" y="0"/>
              <a:ext cx="2429381" cy="2893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3" name="矩形 12"/>
            <p:cNvSpPr/>
            <p:nvPr>
              <p:custDataLst>
                <p:tags r:id="rId5"/>
              </p:custDataLst>
            </p:nvPr>
          </p:nvSpPr>
          <p:spPr>
            <a:xfrm>
              <a:off x="4853940" y="0"/>
              <a:ext cx="2480725" cy="289367"/>
            </a:xfrm>
            <a:prstGeom prst="rect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>
              <p:custDataLst>
                <p:tags r:id="rId6"/>
              </p:custDataLst>
            </p:nvPr>
          </p:nvSpPr>
          <p:spPr>
            <a:xfrm>
              <a:off x="7334665" y="0"/>
              <a:ext cx="2429381" cy="289367"/>
            </a:xfrm>
            <a:prstGeom prst="rect">
              <a:avLst/>
            </a:prstGeom>
            <a:solidFill>
              <a:srgbClr val="F293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7"/>
              </p:custDataLst>
            </p:nvPr>
          </p:nvSpPr>
          <p:spPr>
            <a:xfrm>
              <a:off x="9762619" y="0"/>
              <a:ext cx="2429381" cy="289367"/>
            </a:xfrm>
            <a:prstGeom prst="rect">
              <a:avLst/>
            </a:prstGeom>
            <a:solidFill>
              <a:srgbClr val="7856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>
            <p:custDataLst>
              <p:tags r:id="rId8"/>
            </p:custDataLst>
          </p:nvPr>
        </p:nvGrpSpPr>
        <p:grpSpPr>
          <a:xfrm>
            <a:off x="0" y="6568633"/>
            <a:ext cx="12192000" cy="289367"/>
            <a:chOff x="0" y="6568633"/>
            <a:chExt cx="12192000" cy="289367"/>
          </a:xfrm>
        </p:grpSpPr>
        <p:sp>
          <p:nvSpPr>
            <p:cNvPr id="8" name="矩形 7"/>
            <p:cNvSpPr/>
            <p:nvPr>
              <p:custDataLst>
                <p:tags r:id="rId9"/>
              </p:custDataLst>
            </p:nvPr>
          </p:nvSpPr>
          <p:spPr>
            <a:xfrm>
              <a:off x="0" y="6568633"/>
              <a:ext cx="2429381" cy="289367"/>
            </a:xfrm>
            <a:prstGeom prst="rect">
              <a:avLst/>
            </a:prstGeom>
            <a:solidFill>
              <a:srgbClr val="FF99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10"/>
              </p:custDataLst>
            </p:nvPr>
          </p:nvSpPr>
          <p:spPr>
            <a:xfrm>
              <a:off x="2427955" y="6568633"/>
              <a:ext cx="2429381" cy="2893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6" name="矩形 15"/>
            <p:cNvSpPr/>
            <p:nvPr>
              <p:custDataLst>
                <p:tags r:id="rId11"/>
              </p:custDataLst>
            </p:nvPr>
          </p:nvSpPr>
          <p:spPr>
            <a:xfrm>
              <a:off x="4853940" y="6568633"/>
              <a:ext cx="2480725" cy="289367"/>
            </a:xfrm>
            <a:prstGeom prst="rect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>
              <p:custDataLst>
                <p:tags r:id="rId12"/>
              </p:custDataLst>
            </p:nvPr>
          </p:nvSpPr>
          <p:spPr>
            <a:xfrm>
              <a:off x="7334665" y="6568633"/>
              <a:ext cx="2429381" cy="289367"/>
            </a:xfrm>
            <a:prstGeom prst="rect">
              <a:avLst/>
            </a:prstGeom>
            <a:solidFill>
              <a:srgbClr val="F293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>
              <p:custDataLst>
                <p:tags r:id="rId13"/>
              </p:custDataLst>
            </p:nvPr>
          </p:nvSpPr>
          <p:spPr>
            <a:xfrm>
              <a:off x="9762619" y="6568633"/>
              <a:ext cx="2429381" cy="289367"/>
            </a:xfrm>
            <a:prstGeom prst="rect">
              <a:avLst/>
            </a:prstGeom>
            <a:solidFill>
              <a:srgbClr val="7856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2" name="图形 1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39389" y="609049"/>
            <a:ext cx="861262" cy="745322"/>
          </a:xfrm>
          <a:prstGeom prst="rect">
            <a:avLst/>
          </a:prstGeom>
          <a:effectLst>
            <a:outerShdw blurRad="25400" dist="254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53" name="Text Placeholder 3"/>
          <p:cNvSpPr txBox="1"/>
          <p:nvPr/>
        </p:nvSpPr>
        <p:spPr>
          <a:xfrm>
            <a:off x="2848610" y="4013200"/>
            <a:ext cx="2903855" cy="676910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zh-CN" altLang="en-US" sz="2000" dirty="0">
                <a:solidFill>
                  <a:schemeClr val="tx1"/>
                </a:solidFill>
                <a:effectLst/>
                <a:ea typeface="+mn-lt"/>
                <a:cs typeface="+mn-lt"/>
                <a:sym typeface="+mn-lt"/>
              </a:rPr>
              <a:t>生理自我</a:t>
            </a:r>
            <a:endParaRPr lang="zh-CN" altLang="en-US" sz="2000" dirty="0">
              <a:solidFill>
                <a:schemeClr val="tx1"/>
              </a:solidFill>
              <a:effectLst/>
              <a:ea typeface="+mn-lt"/>
              <a:cs typeface="+mn-lt"/>
              <a:sym typeface="+mn-lt"/>
            </a:endParaRPr>
          </a:p>
          <a:p>
            <a:pPr algn="l" defTabSz="1218565">
              <a:spcBef>
                <a:spcPct val="20000"/>
              </a:spcBef>
              <a:defRPr/>
            </a:pPr>
            <a:r>
              <a:rPr lang="zh-CN" altLang="en-US" sz="2000" dirty="0">
                <a:solidFill>
                  <a:schemeClr val="tx1"/>
                </a:solidFill>
                <a:effectLst/>
                <a:ea typeface="+mn-lt"/>
                <a:cs typeface="+mn-lt"/>
                <a:sym typeface="+mn-lt"/>
              </a:rPr>
              <a:t>（8个月—3岁）</a:t>
            </a:r>
            <a:endParaRPr lang="zh-CN" altLang="en-US" sz="2000" dirty="0">
              <a:solidFill>
                <a:schemeClr val="tx1"/>
              </a:solidFill>
              <a:effectLst/>
              <a:ea typeface="+mn-lt"/>
              <a:cs typeface="+mn-lt"/>
              <a:sym typeface="+mn-lt"/>
            </a:endParaRPr>
          </a:p>
        </p:txBody>
      </p:sp>
      <p:sp>
        <p:nvSpPr>
          <p:cNvPr id="254" name="Text Placeholder 3"/>
          <p:cNvSpPr txBox="1"/>
          <p:nvPr/>
        </p:nvSpPr>
        <p:spPr>
          <a:xfrm>
            <a:off x="6903720" y="4013518"/>
            <a:ext cx="2357120" cy="676910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18565">
              <a:spcBef>
                <a:spcPct val="20000"/>
              </a:spcBef>
              <a:defRPr/>
            </a:pPr>
            <a:r>
              <a:rPr lang="zh-CN" altLang="en-US" sz="2000" dirty="0">
                <a:solidFill>
                  <a:schemeClr val="tx1"/>
                </a:solidFill>
                <a:cs typeface="+mn-ea"/>
                <a:sym typeface="+mn-lt"/>
              </a:rPr>
              <a:t>心理自我</a:t>
            </a:r>
            <a:endParaRPr lang="zh-CN" altLang="en-US" sz="2000" dirty="0">
              <a:solidFill>
                <a:schemeClr val="tx1"/>
              </a:solidFill>
              <a:cs typeface="+mn-ea"/>
              <a:sym typeface="+mn-lt"/>
            </a:endParaRPr>
          </a:p>
          <a:p>
            <a:pPr algn="r" defTabSz="1218565">
              <a:spcBef>
                <a:spcPct val="20000"/>
              </a:spcBef>
              <a:defRPr/>
            </a:pPr>
            <a:r>
              <a:rPr lang="zh-CN" altLang="en-US" sz="2000" dirty="0">
                <a:solidFill>
                  <a:schemeClr val="tx1"/>
                </a:solidFill>
                <a:cs typeface="+mn-ea"/>
                <a:sym typeface="+mn-lt"/>
              </a:rPr>
              <a:t>（青春期—成人期）</a:t>
            </a:r>
            <a:endParaRPr lang="zh-CN" altLang="en-US" sz="20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56" name="Text Placeholder 3"/>
          <p:cNvSpPr txBox="1"/>
          <p:nvPr/>
        </p:nvSpPr>
        <p:spPr>
          <a:xfrm>
            <a:off x="7944485" y="1683703"/>
            <a:ext cx="3007995" cy="307340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zh-CN" altLang="en-US" sz="2000" dirty="0">
                <a:solidFill>
                  <a:schemeClr val="tx1"/>
                </a:solidFill>
                <a:cs typeface="+mn-ea"/>
                <a:sym typeface="+mn-lt"/>
              </a:rPr>
              <a:t>社会自我（3岁—青春期）</a:t>
            </a:r>
            <a:endParaRPr lang="zh-CN" altLang="en-US" sz="20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213" name="Straight Connector 212"/>
          <p:cNvCxnSpPr>
            <a:endCxn id="209" idx="6"/>
          </p:cNvCxnSpPr>
          <p:nvPr/>
        </p:nvCxnSpPr>
        <p:spPr>
          <a:xfrm flipH="1">
            <a:off x="4364943" y="3010752"/>
            <a:ext cx="548043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8" name="Freeform 130"/>
          <p:cNvSpPr>
            <a:spLocks noEditPoints="1"/>
          </p:cNvSpPr>
          <p:nvPr/>
        </p:nvSpPr>
        <p:spPr bwMode="auto">
          <a:xfrm>
            <a:off x="5046331" y="2001232"/>
            <a:ext cx="2096974" cy="2019043"/>
          </a:xfrm>
          <a:custGeom>
            <a:avLst/>
            <a:gdLst/>
            <a:ahLst/>
            <a:cxnLst>
              <a:cxn ang="0">
                <a:pos x="275" y="12"/>
              </a:cxn>
              <a:cxn ang="0">
                <a:pos x="297" y="7"/>
              </a:cxn>
              <a:cxn ang="0">
                <a:pos x="237" y="26"/>
              </a:cxn>
              <a:cxn ang="0">
                <a:pos x="731" y="474"/>
              </a:cxn>
              <a:cxn ang="0">
                <a:pos x="724" y="482"/>
              </a:cxn>
              <a:cxn ang="0">
                <a:pos x="470" y="13"/>
              </a:cxn>
              <a:cxn ang="0">
                <a:pos x="454" y="10"/>
              </a:cxn>
              <a:cxn ang="0">
                <a:pos x="470" y="32"/>
              </a:cxn>
              <a:cxn ang="0">
                <a:pos x="475" y="26"/>
              </a:cxn>
              <a:cxn ang="0">
                <a:pos x="432" y="9"/>
              </a:cxn>
              <a:cxn ang="0">
                <a:pos x="423" y="8"/>
              </a:cxn>
              <a:cxn ang="0">
                <a:pos x="397" y="9"/>
              </a:cxn>
              <a:cxn ang="0">
                <a:pos x="386" y="10"/>
              </a:cxn>
              <a:cxn ang="0">
                <a:pos x="390" y="18"/>
              </a:cxn>
              <a:cxn ang="0">
                <a:pos x="538" y="408"/>
              </a:cxn>
              <a:cxn ang="0">
                <a:pos x="730" y="264"/>
              </a:cxn>
              <a:cxn ang="0">
                <a:pos x="478" y="71"/>
              </a:cxn>
              <a:cxn ang="0">
                <a:pos x="418" y="50"/>
              </a:cxn>
              <a:cxn ang="0">
                <a:pos x="363" y="88"/>
              </a:cxn>
              <a:cxn ang="0">
                <a:pos x="418" y="83"/>
              </a:cxn>
              <a:cxn ang="0">
                <a:pos x="389" y="134"/>
              </a:cxn>
              <a:cxn ang="0">
                <a:pos x="366" y="141"/>
              </a:cxn>
              <a:cxn ang="0">
                <a:pos x="283" y="212"/>
              </a:cxn>
              <a:cxn ang="0">
                <a:pos x="375" y="215"/>
              </a:cxn>
              <a:cxn ang="0">
                <a:pos x="451" y="261"/>
              </a:cxn>
              <a:cxn ang="0">
                <a:pos x="492" y="285"/>
              </a:cxn>
              <a:cxn ang="0">
                <a:pos x="500" y="23"/>
              </a:cxn>
              <a:cxn ang="0">
                <a:pos x="512" y="40"/>
              </a:cxn>
              <a:cxn ang="0">
                <a:pos x="514" y="62"/>
              </a:cxn>
              <a:cxn ang="0">
                <a:pos x="671" y="360"/>
              </a:cxn>
              <a:cxn ang="0">
                <a:pos x="733" y="432"/>
              </a:cxn>
              <a:cxn ang="0">
                <a:pos x="314" y="123"/>
              </a:cxn>
              <a:cxn ang="0">
                <a:pos x="291" y="165"/>
              </a:cxn>
              <a:cxn ang="0">
                <a:pos x="288" y="153"/>
              </a:cxn>
              <a:cxn ang="0">
                <a:pos x="460" y="297"/>
              </a:cxn>
              <a:cxn ang="0">
                <a:pos x="364" y="533"/>
              </a:cxn>
              <a:cxn ang="0">
                <a:pos x="48" y="434"/>
              </a:cxn>
              <a:cxn ang="0">
                <a:pos x="126" y="647"/>
              </a:cxn>
              <a:cxn ang="0">
                <a:pos x="166" y="674"/>
              </a:cxn>
              <a:cxn ang="0">
                <a:pos x="11" y="348"/>
              </a:cxn>
              <a:cxn ang="0">
                <a:pos x="290" y="70"/>
              </a:cxn>
              <a:cxn ang="0">
                <a:pos x="88" y="161"/>
              </a:cxn>
              <a:cxn ang="0">
                <a:pos x="351" y="3"/>
              </a:cxn>
              <a:cxn ang="0">
                <a:pos x="352" y="1"/>
              </a:cxn>
              <a:cxn ang="0">
                <a:pos x="347" y="1"/>
              </a:cxn>
              <a:cxn ang="0">
                <a:pos x="341" y="2"/>
              </a:cxn>
              <a:cxn ang="0">
                <a:pos x="322" y="4"/>
              </a:cxn>
              <a:cxn ang="0">
                <a:pos x="281" y="13"/>
              </a:cxn>
              <a:cxn ang="0">
                <a:pos x="270" y="17"/>
              </a:cxn>
              <a:cxn ang="0">
                <a:pos x="242" y="33"/>
              </a:cxn>
              <a:cxn ang="0">
                <a:pos x="175" y="96"/>
              </a:cxn>
              <a:cxn ang="0">
                <a:pos x="299" y="35"/>
              </a:cxn>
              <a:cxn ang="0">
                <a:pos x="351" y="0"/>
              </a:cxn>
              <a:cxn ang="0">
                <a:pos x="330" y="2"/>
              </a:cxn>
              <a:cxn ang="0">
                <a:pos x="271" y="14"/>
              </a:cxn>
              <a:cxn ang="0">
                <a:pos x="319" y="3"/>
              </a:cxn>
              <a:cxn ang="0">
                <a:pos x="186" y="52"/>
              </a:cxn>
              <a:cxn ang="0">
                <a:pos x="208" y="42"/>
              </a:cxn>
              <a:cxn ang="0">
                <a:pos x="179" y="53"/>
              </a:cxn>
              <a:cxn ang="0">
                <a:pos x="193" y="48"/>
              </a:cxn>
              <a:cxn ang="0">
                <a:pos x="108" y="138"/>
              </a:cxn>
              <a:cxn ang="0">
                <a:pos x="86" y="134"/>
              </a:cxn>
              <a:cxn ang="0">
                <a:pos x="66" y="186"/>
              </a:cxn>
            </a:cxnLst>
            <a:rect l="0" t="0" r="r" b="b"/>
            <a:pathLst>
              <a:path w="746" h="719">
                <a:moveTo>
                  <a:pt x="713" y="218"/>
                </a:moveTo>
                <a:cubicBezTo>
                  <a:pt x="709" y="210"/>
                  <a:pt x="709" y="210"/>
                  <a:pt x="709" y="210"/>
                </a:cubicBezTo>
                <a:cubicBezTo>
                  <a:pt x="711" y="213"/>
                  <a:pt x="712" y="216"/>
                  <a:pt x="713" y="218"/>
                </a:cubicBezTo>
                <a:cubicBezTo>
                  <a:pt x="713" y="218"/>
                  <a:pt x="713" y="218"/>
                  <a:pt x="713" y="218"/>
                </a:cubicBezTo>
                <a:moveTo>
                  <a:pt x="709" y="210"/>
                </a:moveTo>
                <a:cubicBezTo>
                  <a:pt x="706" y="203"/>
                  <a:pt x="701" y="194"/>
                  <a:pt x="697" y="187"/>
                </a:cubicBezTo>
                <a:cubicBezTo>
                  <a:pt x="697" y="186"/>
                  <a:pt x="697" y="186"/>
                  <a:pt x="697" y="186"/>
                </a:cubicBezTo>
                <a:cubicBezTo>
                  <a:pt x="702" y="195"/>
                  <a:pt x="704" y="199"/>
                  <a:pt x="709" y="210"/>
                </a:cubicBezTo>
                <a:cubicBezTo>
                  <a:pt x="709" y="210"/>
                  <a:pt x="709" y="210"/>
                  <a:pt x="709" y="210"/>
                </a:cubicBezTo>
                <a:moveTo>
                  <a:pt x="696" y="186"/>
                </a:moveTo>
                <a:cubicBezTo>
                  <a:pt x="697" y="186"/>
                  <a:pt x="697" y="186"/>
                  <a:pt x="697" y="186"/>
                </a:cubicBezTo>
                <a:cubicBezTo>
                  <a:pt x="697" y="187"/>
                  <a:pt x="697" y="187"/>
                  <a:pt x="697" y="187"/>
                </a:cubicBezTo>
                <a:cubicBezTo>
                  <a:pt x="697" y="186"/>
                  <a:pt x="697" y="186"/>
                  <a:pt x="696" y="186"/>
                </a:cubicBezTo>
                <a:moveTo>
                  <a:pt x="746" y="352"/>
                </a:moveTo>
                <a:cubicBezTo>
                  <a:pt x="745" y="351"/>
                  <a:pt x="745" y="350"/>
                  <a:pt x="745" y="348"/>
                </a:cubicBezTo>
                <a:cubicBezTo>
                  <a:pt x="745" y="350"/>
                  <a:pt x="745" y="351"/>
                  <a:pt x="746" y="352"/>
                </a:cubicBezTo>
                <a:cubicBezTo>
                  <a:pt x="746" y="352"/>
                  <a:pt x="746" y="352"/>
                  <a:pt x="746" y="352"/>
                </a:cubicBezTo>
                <a:moveTo>
                  <a:pt x="745" y="347"/>
                </a:moveTo>
                <a:cubicBezTo>
                  <a:pt x="745" y="346"/>
                  <a:pt x="745" y="344"/>
                  <a:pt x="745" y="343"/>
                </a:cubicBezTo>
                <a:cubicBezTo>
                  <a:pt x="745" y="345"/>
                  <a:pt x="745" y="347"/>
                  <a:pt x="745" y="348"/>
                </a:cubicBezTo>
                <a:cubicBezTo>
                  <a:pt x="745" y="348"/>
                  <a:pt x="745" y="348"/>
                  <a:pt x="745" y="347"/>
                </a:cubicBezTo>
                <a:moveTo>
                  <a:pt x="743" y="327"/>
                </a:moveTo>
                <a:cubicBezTo>
                  <a:pt x="743" y="321"/>
                  <a:pt x="743" y="321"/>
                  <a:pt x="743" y="321"/>
                </a:cubicBezTo>
                <a:cubicBezTo>
                  <a:pt x="743" y="324"/>
                  <a:pt x="743" y="326"/>
                  <a:pt x="743" y="329"/>
                </a:cubicBezTo>
                <a:cubicBezTo>
                  <a:pt x="743" y="328"/>
                  <a:pt x="743" y="327"/>
                  <a:pt x="743" y="327"/>
                </a:cubicBezTo>
                <a:moveTo>
                  <a:pt x="309" y="4"/>
                </a:moveTo>
                <a:cubicBezTo>
                  <a:pt x="309" y="5"/>
                  <a:pt x="309" y="5"/>
                  <a:pt x="309" y="5"/>
                </a:cubicBezTo>
                <a:cubicBezTo>
                  <a:pt x="313" y="4"/>
                  <a:pt x="313" y="4"/>
                  <a:pt x="313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12" y="4"/>
                  <a:pt x="311" y="4"/>
                  <a:pt x="309" y="4"/>
                </a:cubicBezTo>
                <a:moveTo>
                  <a:pt x="307" y="5"/>
                </a:moveTo>
                <a:cubicBezTo>
                  <a:pt x="304" y="5"/>
                  <a:pt x="304" y="5"/>
                  <a:pt x="304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6" y="5"/>
                  <a:pt x="306" y="5"/>
                  <a:pt x="307" y="5"/>
                </a:cubicBezTo>
                <a:moveTo>
                  <a:pt x="259" y="17"/>
                </a:moveTo>
                <a:cubicBezTo>
                  <a:pt x="259" y="17"/>
                  <a:pt x="258" y="17"/>
                  <a:pt x="258" y="17"/>
                </a:cubicBezTo>
                <a:cubicBezTo>
                  <a:pt x="258" y="17"/>
                  <a:pt x="259" y="17"/>
                  <a:pt x="259" y="17"/>
                </a:cubicBezTo>
                <a:moveTo>
                  <a:pt x="266" y="15"/>
                </a:moveTo>
                <a:cubicBezTo>
                  <a:pt x="267" y="14"/>
                  <a:pt x="267" y="14"/>
                  <a:pt x="268" y="14"/>
                </a:cubicBezTo>
                <a:cubicBezTo>
                  <a:pt x="268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6" y="15"/>
                </a:cubicBezTo>
                <a:moveTo>
                  <a:pt x="269" y="14"/>
                </a:move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67" y="14"/>
                  <a:pt x="267" y="14"/>
                  <a:pt x="266" y="15"/>
                </a:cubicBezTo>
                <a:cubicBezTo>
                  <a:pt x="269" y="14"/>
                  <a:pt x="269" y="14"/>
                  <a:pt x="269" y="14"/>
                </a:cubicBezTo>
                <a:moveTo>
                  <a:pt x="267" y="14"/>
                </a:moveTo>
                <a:cubicBezTo>
                  <a:pt x="268" y="14"/>
                  <a:pt x="268" y="14"/>
                  <a:pt x="268" y="14"/>
                </a:cubicBezTo>
                <a:cubicBezTo>
                  <a:pt x="269" y="14"/>
                  <a:pt x="269" y="14"/>
                  <a:pt x="270" y="13"/>
                </a:cubicBezTo>
                <a:cubicBezTo>
                  <a:pt x="269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moveTo>
                  <a:pt x="270" y="13"/>
                </a:moveTo>
                <a:cubicBezTo>
                  <a:pt x="274" y="12"/>
                  <a:pt x="274" y="12"/>
                  <a:pt x="274" y="12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3" y="13"/>
                  <a:pt x="272" y="13"/>
                  <a:pt x="270" y="13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70" y="13"/>
                  <a:pt x="270" y="13"/>
                  <a:pt x="270" y="13"/>
                </a:cubicBezTo>
                <a:moveTo>
                  <a:pt x="279" y="11"/>
                </a:moveTo>
                <a:cubicBezTo>
                  <a:pt x="279" y="11"/>
                  <a:pt x="279" y="11"/>
                  <a:pt x="279" y="11"/>
                </a:cubicBezTo>
                <a:cubicBezTo>
                  <a:pt x="280" y="11"/>
                  <a:pt x="281" y="11"/>
                  <a:pt x="281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3" y="10"/>
                  <a:pt x="283" y="10"/>
                  <a:pt x="283" y="10"/>
                </a:cubicBezTo>
                <a:cubicBezTo>
                  <a:pt x="282" y="10"/>
                  <a:pt x="281" y="10"/>
                  <a:pt x="280" y="11"/>
                </a:cubicBezTo>
                <a:cubicBezTo>
                  <a:pt x="280" y="11"/>
                  <a:pt x="280" y="11"/>
                  <a:pt x="280" y="11"/>
                </a:cubicBezTo>
                <a:cubicBezTo>
                  <a:pt x="279" y="11"/>
                  <a:pt x="279" y="11"/>
                  <a:pt x="279" y="11"/>
                </a:cubicBezTo>
                <a:moveTo>
                  <a:pt x="286" y="9"/>
                </a:moveTo>
                <a:cubicBezTo>
                  <a:pt x="287" y="9"/>
                  <a:pt x="287" y="9"/>
                  <a:pt x="287" y="9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moveTo>
                  <a:pt x="293" y="8"/>
                </a:moveTo>
                <a:cubicBezTo>
                  <a:pt x="294" y="7"/>
                  <a:pt x="294" y="7"/>
                  <a:pt x="294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2" y="8"/>
                  <a:pt x="292" y="8"/>
                </a:cubicBezTo>
                <a:cubicBezTo>
                  <a:pt x="292" y="8"/>
                  <a:pt x="291" y="8"/>
                  <a:pt x="291" y="8"/>
                </a:cubicBezTo>
                <a:cubicBezTo>
                  <a:pt x="293" y="8"/>
                  <a:pt x="293" y="8"/>
                  <a:pt x="293" y="8"/>
                </a:cubicBezTo>
                <a:moveTo>
                  <a:pt x="298" y="7"/>
                </a:move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moveTo>
                  <a:pt x="309" y="5"/>
                </a:moveTo>
                <a:cubicBezTo>
                  <a:pt x="314" y="4"/>
                  <a:pt x="314" y="4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4" y="4"/>
                  <a:pt x="313" y="4"/>
                  <a:pt x="312" y="4"/>
                </a:cubicBezTo>
                <a:cubicBezTo>
                  <a:pt x="311" y="4"/>
                  <a:pt x="311" y="4"/>
                  <a:pt x="311" y="4"/>
                </a:cubicBezTo>
                <a:cubicBezTo>
                  <a:pt x="308" y="5"/>
                  <a:pt x="308" y="5"/>
                  <a:pt x="308" y="5"/>
                </a:cubicBezTo>
                <a:cubicBezTo>
                  <a:pt x="309" y="5"/>
                  <a:pt x="309" y="5"/>
                  <a:pt x="309" y="5"/>
                </a:cubicBezTo>
                <a:moveTo>
                  <a:pt x="315" y="4"/>
                </a:move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moveTo>
                  <a:pt x="295" y="7"/>
                </a:moveTo>
                <a:cubicBezTo>
                  <a:pt x="295" y="7"/>
                  <a:pt x="295" y="7"/>
                  <a:pt x="295" y="7"/>
                </a:cubicBezTo>
                <a:cubicBezTo>
                  <a:pt x="295" y="7"/>
                  <a:pt x="295" y="7"/>
                  <a:pt x="294" y="8"/>
                </a:cubicBezTo>
                <a:cubicBezTo>
                  <a:pt x="295" y="7"/>
                  <a:pt x="295" y="7"/>
                  <a:pt x="295" y="7"/>
                </a:cubicBezTo>
                <a:moveTo>
                  <a:pt x="295" y="7"/>
                </a:moveTo>
                <a:cubicBezTo>
                  <a:pt x="296" y="7"/>
                  <a:pt x="296" y="7"/>
                  <a:pt x="296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301" y="6"/>
                  <a:pt x="301" y="6"/>
                  <a:pt x="301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2" y="6"/>
                  <a:pt x="300" y="6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5" y="7"/>
                  <a:pt x="295" y="7"/>
                  <a:pt x="295" y="7"/>
                </a:cubicBezTo>
                <a:moveTo>
                  <a:pt x="2" y="405"/>
                </a:moveTo>
                <a:cubicBezTo>
                  <a:pt x="2" y="405"/>
                  <a:pt x="2" y="405"/>
                  <a:pt x="2" y="405"/>
                </a:cubicBezTo>
                <a:cubicBezTo>
                  <a:pt x="2" y="406"/>
                  <a:pt x="2" y="406"/>
                  <a:pt x="2" y="406"/>
                </a:cubicBezTo>
                <a:cubicBezTo>
                  <a:pt x="2" y="405"/>
                  <a:pt x="2" y="405"/>
                  <a:pt x="2" y="405"/>
                </a:cubicBezTo>
                <a:moveTo>
                  <a:pt x="2" y="404"/>
                </a:moveTo>
                <a:cubicBezTo>
                  <a:pt x="2" y="403"/>
                  <a:pt x="2" y="402"/>
                  <a:pt x="1" y="401"/>
                </a:cubicBezTo>
                <a:cubicBezTo>
                  <a:pt x="2" y="401"/>
                  <a:pt x="2" y="401"/>
                  <a:pt x="2" y="402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4"/>
                  <a:pt x="2" y="404"/>
                  <a:pt x="2" y="404"/>
                </a:cubicBezTo>
                <a:moveTo>
                  <a:pt x="1" y="383"/>
                </a:moveTo>
                <a:cubicBezTo>
                  <a:pt x="1" y="385"/>
                  <a:pt x="1" y="386"/>
                  <a:pt x="1" y="388"/>
                </a:cubicBezTo>
                <a:cubicBezTo>
                  <a:pt x="1" y="392"/>
                  <a:pt x="1" y="395"/>
                  <a:pt x="1" y="398"/>
                </a:cubicBezTo>
                <a:cubicBezTo>
                  <a:pt x="1" y="399"/>
                  <a:pt x="1" y="399"/>
                  <a:pt x="1" y="399"/>
                </a:cubicBezTo>
                <a:cubicBezTo>
                  <a:pt x="1" y="394"/>
                  <a:pt x="1" y="388"/>
                  <a:pt x="1" y="383"/>
                </a:cubicBezTo>
                <a:moveTo>
                  <a:pt x="23" y="243"/>
                </a:moveTo>
                <a:cubicBezTo>
                  <a:pt x="24" y="240"/>
                  <a:pt x="26" y="236"/>
                  <a:pt x="27" y="232"/>
                </a:cubicBezTo>
                <a:cubicBezTo>
                  <a:pt x="26" y="235"/>
                  <a:pt x="25" y="237"/>
                  <a:pt x="25" y="239"/>
                </a:cubicBezTo>
                <a:cubicBezTo>
                  <a:pt x="23" y="243"/>
                  <a:pt x="23" y="243"/>
                  <a:pt x="23" y="243"/>
                </a:cubicBezTo>
                <a:cubicBezTo>
                  <a:pt x="23" y="243"/>
                  <a:pt x="23" y="243"/>
                  <a:pt x="23" y="243"/>
                </a:cubicBezTo>
                <a:moveTo>
                  <a:pt x="33" y="217"/>
                </a:moveTo>
                <a:cubicBezTo>
                  <a:pt x="33" y="218"/>
                  <a:pt x="33" y="218"/>
                  <a:pt x="33" y="219"/>
                </a:cubicBezTo>
                <a:cubicBezTo>
                  <a:pt x="31" y="224"/>
                  <a:pt x="29" y="228"/>
                  <a:pt x="27" y="232"/>
                </a:cubicBezTo>
                <a:cubicBezTo>
                  <a:pt x="26" y="236"/>
                  <a:pt x="24" y="240"/>
                  <a:pt x="23" y="243"/>
                </a:cubicBezTo>
                <a:cubicBezTo>
                  <a:pt x="27" y="232"/>
                  <a:pt x="29" y="227"/>
                  <a:pt x="33" y="217"/>
                </a:cubicBezTo>
                <a:moveTo>
                  <a:pt x="33" y="217"/>
                </a:moveTo>
                <a:cubicBezTo>
                  <a:pt x="33" y="217"/>
                  <a:pt x="33" y="217"/>
                  <a:pt x="33" y="217"/>
                </a:cubicBezTo>
                <a:cubicBezTo>
                  <a:pt x="33" y="218"/>
                  <a:pt x="33" y="218"/>
                  <a:pt x="33" y="218"/>
                </a:cubicBezTo>
                <a:cubicBezTo>
                  <a:pt x="33" y="219"/>
                  <a:pt x="33" y="219"/>
                  <a:pt x="33" y="219"/>
                </a:cubicBezTo>
                <a:cubicBezTo>
                  <a:pt x="33" y="218"/>
                  <a:pt x="33" y="218"/>
                  <a:pt x="33" y="217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8" y="189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52" y="181"/>
                  <a:pt x="55" y="177"/>
                  <a:pt x="59" y="170"/>
                </a:cubicBezTo>
                <a:cubicBezTo>
                  <a:pt x="55" y="176"/>
                  <a:pt x="52" y="182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135" y="87"/>
                </a:moveTo>
                <a:cubicBezTo>
                  <a:pt x="136" y="86"/>
                  <a:pt x="136" y="85"/>
                  <a:pt x="137" y="85"/>
                </a:cubicBezTo>
                <a:cubicBezTo>
                  <a:pt x="138" y="84"/>
                  <a:pt x="139" y="83"/>
                  <a:pt x="140" y="82"/>
                </a:cubicBezTo>
                <a:cubicBezTo>
                  <a:pt x="140" y="82"/>
                  <a:pt x="140" y="82"/>
                  <a:pt x="140" y="82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5" y="87"/>
                  <a:pt x="135" y="87"/>
                  <a:pt x="135" y="87"/>
                </a:cubicBezTo>
                <a:moveTo>
                  <a:pt x="140" y="81"/>
                </a:moveTo>
                <a:cubicBezTo>
                  <a:pt x="141" y="81"/>
                  <a:pt x="141" y="81"/>
                  <a:pt x="141" y="81"/>
                </a:cubicBezTo>
                <a:cubicBezTo>
                  <a:pt x="143" y="79"/>
                  <a:pt x="143" y="79"/>
                  <a:pt x="143" y="79"/>
                </a:cubicBezTo>
                <a:cubicBezTo>
                  <a:pt x="140" y="81"/>
                  <a:pt x="137" y="83"/>
                  <a:pt x="137" y="84"/>
                </a:cubicBezTo>
                <a:cubicBezTo>
                  <a:pt x="137" y="84"/>
                  <a:pt x="139" y="82"/>
                  <a:pt x="140" y="81"/>
                </a:cubicBezTo>
                <a:moveTo>
                  <a:pt x="231" y="28"/>
                </a:moveTo>
                <a:cubicBezTo>
                  <a:pt x="233" y="28"/>
                  <a:pt x="233" y="28"/>
                  <a:pt x="233" y="28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8"/>
                  <a:pt x="231" y="28"/>
                  <a:pt x="231" y="28"/>
                </a:cubicBezTo>
                <a:cubicBezTo>
                  <a:pt x="228" y="29"/>
                  <a:pt x="228" y="29"/>
                  <a:pt x="228" y="29"/>
                </a:cubicBezTo>
                <a:cubicBezTo>
                  <a:pt x="228" y="30"/>
                  <a:pt x="228" y="30"/>
                  <a:pt x="228" y="30"/>
                </a:cubicBezTo>
                <a:cubicBezTo>
                  <a:pt x="231" y="28"/>
                  <a:pt x="231" y="28"/>
                  <a:pt x="231" y="28"/>
                </a:cubicBezTo>
                <a:moveTo>
                  <a:pt x="695" y="448"/>
                </a:moveTo>
                <a:cubicBezTo>
                  <a:pt x="695" y="447"/>
                  <a:pt x="695" y="446"/>
                  <a:pt x="695" y="445"/>
                </a:cubicBezTo>
                <a:cubicBezTo>
                  <a:pt x="695" y="445"/>
                  <a:pt x="695" y="444"/>
                  <a:pt x="695" y="444"/>
                </a:cubicBezTo>
                <a:cubicBezTo>
                  <a:pt x="695" y="443"/>
                  <a:pt x="696" y="443"/>
                  <a:pt x="696" y="443"/>
                </a:cubicBezTo>
                <a:cubicBezTo>
                  <a:pt x="696" y="443"/>
                  <a:pt x="696" y="440"/>
                  <a:pt x="694" y="436"/>
                </a:cubicBezTo>
                <a:cubicBezTo>
                  <a:pt x="694" y="436"/>
                  <a:pt x="694" y="436"/>
                  <a:pt x="694" y="433"/>
                </a:cubicBezTo>
                <a:cubicBezTo>
                  <a:pt x="694" y="432"/>
                  <a:pt x="694" y="432"/>
                  <a:pt x="694" y="432"/>
                </a:cubicBezTo>
                <a:cubicBezTo>
                  <a:pt x="693" y="433"/>
                  <a:pt x="693" y="433"/>
                  <a:pt x="693" y="433"/>
                </a:cubicBezTo>
                <a:cubicBezTo>
                  <a:pt x="692" y="435"/>
                  <a:pt x="692" y="435"/>
                  <a:pt x="692" y="435"/>
                </a:cubicBezTo>
                <a:cubicBezTo>
                  <a:pt x="692" y="435"/>
                  <a:pt x="692" y="437"/>
                  <a:pt x="692" y="438"/>
                </a:cubicBezTo>
                <a:cubicBezTo>
                  <a:pt x="692" y="438"/>
                  <a:pt x="692" y="438"/>
                  <a:pt x="692" y="439"/>
                </a:cubicBezTo>
                <a:cubicBezTo>
                  <a:pt x="692" y="439"/>
                  <a:pt x="692" y="439"/>
                  <a:pt x="692" y="439"/>
                </a:cubicBezTo>
                <a:cubicBezTo>
                  <a:pt x="692" y="440"/>
                  <a:pt x="692" y="441"/>
                  <a:pt x="692" y="441"/>
                </a:cubicBezTo>
                <a:cubicBezTo>
                  <a:pt x="691" y="444"/>
                  <a:pt x="691" y="444"/>
                  <a:pt x="691" y="444"/>
                </a:cubicBezTo>
                <a:cubicBezTo>
                  <a:pt x="690" y="447"/>
                  <a:pt x="690" y="449"/>
                  <a:pt x="690" y="450"/>
                </a:cubicBezTo>
                <a:cubicBezTo>
                  <a:pt x="690" y="451"/>
                  <a:pt x="691" y="453"/>
                  <a:pt x="691" y="453"/>
                </a:cubicBezTo>
                <a:cubicBezTo>
                  <a:pt x="692" y="453"/>
                  <a:pt x="692" y="453"/>
                  <a:pt x="694" y="453"/>
                </a:cubicBezTo>
                <a:cubicBezTo>
                  <a:pt x="694" y="451"/>
                  <a:pt x="695" y="449"/>
                  <a:pt x="695" y="448"/>
                </a:cubicBezTo>
                <a:moveTo>
                  <a:pt x="711" y="529"/>
                </a:moveTo>
                <a:cubicBezTo>
                  <a:pt x="714" y="522"/>
                  <a:pt x="714" y="522"/>
                  <a:pt x="714" y="522"/>
                </a:cubicBezTo>
                <a:cubicBezTo>
                  <a:pt x="714" y="522"/>
                  <a:pt x="715" y="520"/>
                  <a:pt x="715" y="520"/>
                </a:cubicBezTo>
                <a:cubicBezTo>
                  <a:pt x="714" y="521"/>
                  <a:pt x="713" y="521"/>
                  <a:pt x="712" y="522"/>
                </a:cubicBezTo>
                <a:cubicBezTo>
                  <a:pt x="712" y="522"/>
                  <a:pt x="712" y="522"/>
                  <a:pt x="711" y="523"/>
                </a:cubicBezTo>
                <a:cubicBezTo>
                  <a:pt x="712" y="523"/>
                  <a:pt x="712" y="523"/>
                  <a:pt x="712" y="523"/>
                </a:cubicBezTo>
                <a:cubicBezTo>
                  <a:pt x="711" y="524"/>
                  <a:pt x="711" y="525"/>
                  <a:pt x="711" y="525"/>
                </a:cubicBezTo>
                <a:cubicBezTo>
                  <a:pt x="711" y="525"/>
                  <a:pt x="711" y="525"/>
                  <a:pt x="711" y="525"/>
                </a:cubicBezTo>
                <a:cubicBezTo>
                  <a:pt x="711" y="526"/>
                  <a:pt x="711" y="526"/>
                  <a:pt x="710" y="527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1" y="527"/>
                  <a:pt x="711" y="527"/>
                </a:cubicBezTo>
                <a:cubicBezTo>
                  <a:pt x="711" y="527"/>
                  <a:pt x="711" y="526"/>
                  <a:pt x="712" y="527"/>
                </a:cubicBezTo>
                <a:cubicBezTo>
                  <a:pt x="711" y="527"/>
                  <a:pt x="711" y="528"/>
                  <a:pt x="711" y="529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9"/>
                  <a:pt x="710" y="530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0"/>
                  <a:pt x="710" y="530"/>
                  <a:pt x="711" y="529"/>
                </a:cubicBezTo>
                <a:moveTo>
                  <a:pt x="712" y="517"/>
                </a:moveTo>
                <a:cubicBezTo>
                  <a:pt x="712" y="517"/>
                  <a:pt x="712" y="516"/>
                  <a:pt x="712" y="516"/>
                </a:cubicBezTo>
                <a:cubicBezTo>
                  <a:pt x="712" y="515"/>
                  <a:pt x="712" y="515"/>
                  <a:pt x="712" y="515"/>
                </a:cubicBezTo>
                <a:cubicBezTo>
                  <a:pt x="713" y="515"/>
                  <a:pt x="713" y="514"/>
                  <a:pt x="713" y="514"/>
                </a:cubicBezTo>
                <a:cubicBezTo>
                  <a:pt x="713" y="514"/>
                  <a:pt x="713" y="515"/>
                  <a:pt x="712" y="515"/>
                </a:cubicBezTo>
                <a:cubicBezTo>
                  <a:pt x="712" y="515"/>
                  <a:pt x="712" y="516"/>
                  <a:pt x="712" y="516"/>
                </a:cubicBezTo>
                <a:cubicBezTo>
                  <a:pt x="712" y="517"/>
                  <a:pt x="712" y="517"/>
                  <a:pt x="712" y="517"/>
                </a:cubicBezTo>
                <a:moveTo>
                  <a:pt x="728" y="487"/>
                </a:moveTo>
                <a:cubicBezTo>
                  <a:pt x="734" y="465"/>
                  <a:pt x="734" y="465"/>
                  <a:pt x="734" y="465"/>
                </a:cubicBezTo>
                <a:cubicBezTo>
                  <a:pt x="733" y="469"/>
                  <a:pt x="733" y="469"/>
                  <a:pt x="733" y="469"/>
                </a:cubicBezTo>
                <a:cubicBezTo>
                  <a:pt x="732" y="471"/>
                  <a:pt x="732" y="473"/>
                  <a:pt x="731" y="475"/>
                </a:cubicBezTo>
                <a:cubicBezTo>
                  <a:pt x="731" y="476"/>
                  <a:pt x="731" y="476"/>
                  <a:pt x="731" y="476"/>
                </a:cubicBezTo>
                <a:cubicBezTo>
                  <a:pt x="731" y="475"/>
                  <a:pt x="731" y="475"/>
                  <a:pt x="731" y="474"/>
                </a:cubicBezTo>
                <a:cubicBezTo>
                  <a:pt x="731" y="473"/>
                  <a:pt x="731" y="473"/>
                  <a:pt x="731" y="473"/>
                </a:cubicBezTo>
                <a:cubicBezTo>
                  <a:pt x="731" y="474"/>
                  <a:pt x="731" y="474"/>
                  <a:pt x="731" y="474"/>
                </a:cubicBezTo>
                <a:cubicBezTo>
                  <a:pt x="728" y="480"/>
                  <a:pt x="727" y="486"/>
                  <a:pt x="725" y="493"/>
                </a:cubicBezTo>
                <a:cubicBezTo>
                  <a:pt x="725" y="493"/>
                  <a:pt x="725" y="493"/>
                  <a:pt x="725" y="493"/>
                </a:cubicBezTo>
                <a:cubicBezTo>
                  <a:pt x="725" y="494"/>
                  <a:pt x="725" y="494"/>
                  <a:pt x="725" y="494"/>
                </a:cubicBezTo>
                <a:cubicBezTo>
                  <a:pt x="723" y="498"/>
                  <a:pt x="723" y="498"/>
                  <a:pt x="722" y="501"/>
                </a:cubicBezTo>
                <a:cubicBezTo>
                  <a:pt x="722" y="504"/>
                  <a:pt x="721" y="504"/>
                  <a:pt x="721" y="504"/>
                </a:cubicBezTo>
                <a:cubicBezTo>
                  <a:pt x="722" y="504"/>
                  <a:pt x="722" y="504"/>
                  <a:pt x="722" y="504"/>
                </a:cubicBezTo>
                <a:cubicBezTo>
                  <a:pt x="728" y="487"/>
                  <a:pt x="728" y="487"/>
                  <a:pt x="728" y="487"/>
                </a:cubicBezTo>
                <a:moveTo>
                  <a:pt x="714" y="506"/>
                </a:moveTo>
                <a:cubicBezTo>
                  <a:pt x="715" y="505"/>
                  <a:pt x="715" y="503"/>
                  <a:pt x="716" y="502"/>
                </a:cubicBezTo>
                <a:cubicBezTo>
                  <a:pt x="716" y="501"/>
                  <a:pt x="716" y="501"/>
                  <a:pt x="716" y="501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499"/>
                  <a:pt x="716" y="496"/>
                </a:cubicBezTo>
                <a:cubicBezTo>
                  <a:pt x="718" y="491"/>
                  <a:pt x="718" y="491"/>
                  <a:pt x="718" y="491"/>
                </a:cubicBezTo>
                <a:cubicBezTo>
                  <a:pt x="715" y="496"/>
                  <a:pt x="715" y="502"/>
                  <a:pt x="715" y="503"/>
                </a:cubicBezTo>
                <a:cubicBezTo>
                  <a:pt x="715" y="503"/>
                  <a:pt x="715" y="503"/>
                  <a:pt x="715" y="504"/>
                </a:cubicBezTo>
                <a:cubicBezTo>
                  <a:pt x="714" y="505"/>
                  <a:pt x="714" y="506"/>
                  <a:pt x="714" y="506"/>
                </a:cubicBezTo>
                <a:cubicBezTo>
                  <a:pt x="714" y="506"/>
                  <a:pt x="714" y="506"/>
                  <a:pt x="714" y="506"/>
                </a:cubicBezTo>
                <a:moveTo>
                  <a:pt x="719" y="481"/>
                </a:moveTo>
                <a:cubicBezTo>
                  <a:pt x="719" y="480"/>
                  <a:pt x="719" y="480"/>
                  <a:pt x="719" y="480"/>
                </a:cubicBezTo>
                <a:cubicBezTo>
                  <a:pt x="719" y="480"/>
                  <a:pt x="719" y="480"/>
                  <a:pt x="719" y="481"/>
                </a:cubicBezTo>
                <a:cubicBezTo>
                  <a:pt x="719" y="481"/>
                  <a:pt x="719" y="481"/>
                  <a:pt x="719" y="481"/>
                </a:cubicBezTo>
                <a:moveTo>
                  <a:pt x="719" y="485"/>
                </a:moveTo>
                <a:cubicBezTo>
                  <a:pt x="719" y="484"/>
                  <a:pt x="719" y="484"/>
                  <a:pt x="719" y="484"/>
                </a:cubicBezTo>
                <a:cubicBezTo>
                  <a:pt x="719" y="483"/>
                  <a:pt x="719" y="482"/>
                  <a:pt x="719" y="482"/>
                </a:cubicBezTo>
                <a:cubicBezTo>
                  <a:pt x="720" y="479"/>
                  <a:pt x="720" y="479"/>
                  <a:pt x="720" y="479"/>
                </a:cubicBezTo>
                <a:cubicBezTo>
                  <a:pt x="719" y="478"/>
                  <a:pt x="719" y="478"/>
                  <a:pt x="719" y="478"/>
                </a:cubicBezTo>
                <a:cubicBezTo>
                  <a:pt x="719" y="479"/>
                  <a:pt x="719" y="479"/>
                  <a:pt x="719" y="479"/>
                </a:cubicBezTo>
                <a:cubicBezTo>
                  <a:pt x="719" y="480"/>
                  <a:pt x="719" y="480"/>
                  <a:pt x="719" y="482"/>
                </a:cubicBezTo>
                <a:cubicBezTo>
                  <a:pt x="719" y="485"/>
                  <a:pt x="719" y="485"/>
                  <a:pt x="718" y="486"/>
                </a:cubicBezTo>
                <a:cubicBezTo>
                  <a:pt x="719" y="485"/>
                  <a:pt x="719" y="485"/>
                  <a:pt x="719" y="485"/>
                </a:cubicBezTo>
                <a:moveTo>
                  <a:pt x="720" y="475"/>
                </a:moveTo>
                <a:cubicBezTo>
                  <a:pt x="720" y="475"/>
                  <a:pt x="720" y="474"/>
                  <a:pt x="720" y="474"/>
                </a:cubicBezTo>
                <a:cubicBezTo>
                  <a:pt x="720" y="473"/>
                  <a:pt x="720" y="473"/>
                  <a:pt x="720" y="473"/>
                </a:cubicBezTo>
                <a:cubicBezTo>
                  <a:pt x="720" y="472"/>
                  <a:pt x="720" y="471"/>
                  <a:pt x="720" y="471"/>
                </a:cubicBezTo>
                <a:cubicBezTo>
                  <a:pt x="720" y="470"/>
                  <a:pt x="720" y="470"/>
                  <a:pt x="720" y="470"/>
                </a:cubicBezTo>
                <a:cubicBezTo>
                  <a:pt x="720" y="470"/>
                  <a:pt x="720" y="471"/>
                  <a:pt x="720" y="471"/>
                </a:cubicBezTo>
                <a:cubicBezTo>
                  <a:pt x="720" y="472"/>
                  <a:pt x="720" y="472"/>
                  <a:pt x="719" y="473"/>
                </a:cubicBezTo>
                <a:cubicBezTo>
                  <a:pt x="719" y="474"/>
                  <a:pt x="719" y="474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20" y="475"/>
                  <a:pt x="720" y="475"/>
                  <a:pt x="720" y="475"/>
                </a:cubicBezTo>
                <a:moveTo>
                  <a:pt x="721" y="502"/>
                </a:moveTo>
                <a:cubicBezTo>
                  <a:pt x="721" y="502"/>
                  <a:pt x="723" y="495"/>
                  <a:pt x="723" y="494"/>
                </a:cubicBezTo>
                <a:cubicBezTo>
                  <a:pt x="722" y="495"/>
                  <a:pt x="722" y="495"/>
                  <a:pt x="721" y="497"/>
                </a:cubicBezTo>
                <a:cubicBezTo>
                  <a:pt x="721" y="497"/>
                  <a:pt x="721" y="497"/>
                  <a:pt x="721" y="497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2" y="491"/>
                  <a:pt x="722" y="491"/>
                  <a:pt x="722" y="491"/>
                </a:cubicBezTo>
                <a:cubicBezTo>
                  <a:pt x="723" y="490"/>
                  <a:pt x="723" y="489"/>
                  <a:pt x="723" y="488"/>
                </a:cubicBezTo>
                <a:cubicBezTo>
                  <a:pt x="724" y="486"/>
                  <a:pt x="724" y="484"/>
                  <a:pt x="725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0"/>
                  <a:pt x="725" y="477"/>
                  <a:pt x="726" y="474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4" y="474"/>
                  <a:pt x="725" y="473"/>
                </a:cubicBezTo>
                <a:cubicBezTo>
                  <a:pt x="725" y="472"/>
                  <a:pt x="725" y="472"/>
                  <a:pt x="725" y="472"/>
                </a:cubicBezTo>
                <a:cubicBezTo>
                  <a:pt x="725" y="471"/>
                  <a:pt x="725" y="464"/>
                  <a:pt x="725" y="461"/>
                </a:cubicBezTo>
                <a:cubicBezTo>
                  <a:pt x="725" y="461"/>
                  <a:pt x="725" y="461"/>
                  <a:pt x="725" y="457"/>
                </a:cubicBezTo>
                <a:cubicBezTo>
                  <a:pt x="725" y="457"/>
                  <a:pt x="724" y="458"/>
                  <a:pt x="724" y="458"/>
                </a:cubicBezTo>
                <a:cubicBezTo>
                  <a:pt x="724" y="458"/>
                  <a:pt x="723" y="456"/>
                  <a:pt x="723" y="455"/>
                </a:cubicBezTo>
                <a:cubicBezTo>
                  <a:pt x="722" y="455"/>
                  <a:pt x="722" y="456"/>
                  <a:pt x="722" y="458"/>
                </a:cubicBezTo>
                <a:cubicBezTo>
                  <a:pt x="722" y="461"/>
                  <a:pt x="722" y="461"/>
                  <a:pt x="722" y="465"/>
                </a:cubicBezTo>
                <a:cubicBezTo>
                  <a:pt x="723" y="468"/>
                  <a:pt x="721" y="470"/>
                  <a:pt x="721" y="473"/>
                </a:cubicBezTo>
                <a:cubicBezTo>
                  <a:pt x="721" y="473"/>
                  <a:pt x="721" y="473"/>
                  <a:pt x="721" y="473"/>
                </a:cubicBezTo>
                <a:cubicBezTo>
                  <a:pt x="722" y="474"/>
                  <a:pt x="722" y="474"/>
                  <a:pt x="722" y="474"/>
                </a:cubicBezTo>
                <a:cubicBezTo>
                  <a:pt x="722" y="475"/>
                  <a:pt x="721" y="478"/>
                  <a:pt x="721" y="481"/>
                </a:cubicBezTo>
                <a:cubicBezTo>
                  <a:pt x="721" y="481"/>
                  <a:pt x="720" y="481"/>
                  <a:pt x="720" y="482"/>
                </a:cubicBezTo>
                <a:cubicBezTo>
                  <a:pt x="720" y="485"/>
                  <a:pt x="720" y="488"/>
                  <a:pt x="719" y="491"/>
                </a:cubicBezTo>
                <a:cubicBezTo>
                  <a:pt x="719" y="494"/>
                  <a:pt x="718" y="497"/>
                  <a:pt x="717" y="500"/>
                </a:cubicBezTo>
                <a:cubicBezTo>
                  <a:pt x="716" y="506"/>
                  <a:pt x="715" y="512"/>
                  <a:pt x="713" y="517"/>
                </a:cubicBezTo>
                <a:cubicBezTo>
                  <a:pt x="714" y="516"/>
                  <a:pt x="715" y="515"/>
                  <a:pt x="715" y="514"/>
                </a:cubicBezTo>
                <a:cubicBezTo>
                  <a:pt x="715" y="514"/>
                  <a:pt x="716" y="513"/>
                  <a:pt x="716" y="513"/>
                </a:cubicBezTo>
                <a:cubicBezTo>
                  <a:pt x="716" y="513"/>
                  <a:pt x="718" y="508"/>
                  <a:pt x="719" y="506"/>
                </a:cubicBezTo>
                <a:cubicBezTo>
                  <a:pt x="719" y="506"/>
                  <a:pt x="719" y="506"/>
                  <a:pt x="719" y="505"/>
                </a:cubicBezTo>
                <a:cubicBezTo>
                  <a:pt x="720" y="503"/>
                  <a:pt x="720" y="503"/>
                  <a:pt x="720" y="503"/>
                </a:cubicBezTo>
                <a:cubicBezTo>
                  <a:pt x="720" y="504"/>
                  <a:pt x="720" y="504"/>
                  <a:pt x="720" y="504"/>
                </a:cubicBezTo>
                <a:cubicBezTo>
                  <a:pt x="720" y="503"/>
                  <a:pt x="720" y="503"/>
                  <a:pt x="721" y="502"/>
                </a:cubicBezTo>
                <a:moveTo>
                  <a:pt x="482" y="16"/>
                </a:moveTo>
                <a:cubicBezTo>
                  <a:pt x="480" y="15"/>
                  <a:pt x="479" y="15"/>
                  <a:pt x="479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80" y="15"/>
                  <a:pt x="480" y="15"/>
                  <a:pt x="481" y="15"/>
                </a:cubicBezTo>
                <a:cubicBezTo>
                  <a:pt x="481" y="15"/>
                  <a:pt x="481" y="15"/>
                  <a:pt x="481" y="15"/>
                </a:cubicBezTo>
                <a:cubicBezTo>
                  <a:pt x="481" y="16"/>
                  <a:pt x="482" y="16"/>
                  <a:pt x="482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2" y="16"/>
                  <a:pt x="482" y="16"/>
                </a:cubicBezTo>
                <a:moveTo>
                  <a:pt x="492" y="21"/>
                </a:moveTo>
                <a:cubicBezTo>
                  <a:pt x="492" y="20"/>
                  <a:pt x="488" y="19"/>
                  <a:pt x="488" y="19"/>
                </a:cubicBezTo>
                <a:cubicBezTo>
                  <a:pt x="488" y="19"/>
                  <a:pt x="488" y="19"/>
                  <a:pt x="488" y="19"/>
                </a:cubicBezTo>
                <a:cubicBezTo>
                  <a:pt x="489" y="20"/>
                  <a:pt x="490" y="20"/>
                  <a:pt x="490" y="20"/>
                </a:cubicBezTo>
                <a:cubicBezTo>
                  <a:pt x="491" y="20"/>
                  <a:pt x="491" y="20"/>
                  <a:pt x="491" y="21"/>
                </a:cubicBezTo>
                <a:cubicBezTo>
                  <a:pt x="491" y="20"/>
                  <a:pt x="491" y="20"/>
                  <a:pt x="491" y="20"/>
                </a:cubicBezTo>
                <a:cubicBezTo>
                  <a:pt x="491" y="20"/>
                  <a:pt x="492" y="21"/>
                  <a:pt x="492" y="21"/>
                </a:cubicBezTo>
                <a:cubicBezTo>
                  <a:pt x="492" y="21"/>
                  <a:pt x="492" y="21"/>
                  <a:pt x="492" y="21"/>
                </a:cubicBezTo>
                <a:moveTo>
                  <a:pt x="476" y="14"/>
                </a:moveTo>
                <a:cubicBezTo>
                  <a:pt x="475" y="14"/>
                  <a:pt x="475" y="14"/>
                  <a:pt x="474" y="14"/>
                </a:cubicBezTo>
                <a:cubicBezTo>
                  <a:pt x="474" y="13"/>
                  <a:pt x="473" y="13"/>
                  <a:pt x="473" y="13"/>
                </a:cubicBezTo>
                <a:cubicBezTo>
                  <a:pt x="473" y="13"/>
                  <a:pt x="473" y="13"/>
                  <a:pt x="473" y="13"/>
                </a:cubicBezTo>
                <a:cubicBezTo>
                  <a:pt x="469" y="12"/>
                  <a:pt x="468" y="12"/>
                  <a:pt x="467" y="12"/>
                </a:cubicBezTo>
                <a:cubicBezTo>
                  <a:pt x="468" y="12"/>
                  <a:pt x="469" y="12"/>
                  <a:pt x="469" y="12"/>
                </a:cubicBezTo>
                <a:cubicBezTo>
                  <a:pt x="469" y="12"/>
                  <a:pt x="469" y="12"/>
                  <a:pt x="469" y="12"/>
                </a:cubicBezTo>
                <a:cubicBezTo>
                  <a:pt x="467" y="12"/>
                  <a:pt x="465" y="11"/>
                  <a:pt x="463" y="11"/>
                </a:cubicBezTo>
                <a:cubicBezTo>
                  <a:pt x="463" y="11"/>
                  <a:pt x="463" y="11"/>
                  <a:pt x="463" y="11"/>
                </a:cubicBezTo>
                <a:cubicBezTo>
                  <a:pt x="465" y="12"/>
                  <a:pt x="468" y="12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82" y="17"/>
                  <a:pt x="482" y="17"/>
                  <a:pt x="483" y="17"/>
                </a:cubicBezTo>
                <a:cubicBezTo>
                  <a:pt x="482" y="16"/>
                  <a:pt x="480" y="16"/>
                  <a:pt x="479" y="15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79" y="15"/>
                  <a:pt x="479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7" y="14"/>
                  <a:pt x="476" y="14"/>
                </a:cubicBezTo>
                <a:moveTo>
                  <a:pt x="460" y="10"/>
                </a:moveTo>
                <a:cubicBezTo>
                  <a:pt x="455" y="9"/>
                  <a:pt x="455" y="9"/>
                  <a:pt x="455" y="9"/>
                </a:cubicBezTo>
                <a:cubicBezTo>
                  <a:pt x="455" y="9"/>
                  <a:pt x="456" y="9"/>
                  <a:pt x="457" y="10"/>
                </a:cubicBezTo>
                <a:cubicBezTo>
                  <a:pt x="457" y="10"/>
                  <a:pt x="457" y="10"/>
                  <a:pt x="455" y="9"/>
                </a:cubicBezTo>
                <a:cubicBezTo>
                  <a:pt x="454" y="9"/>
                  <a:pt x="454" y="9"/>
                  <a:pt x="453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9"/>
                  <a:pt x="455" y="9"/>
                  <a:pt x="456" y="10"/>
                </a:cubicBezTo>
                <a:cubicBezTo>
                  <a:pt x="455" y="10"/>
                  <a:pt x="455" y="10"/>
                  <a:pt x="455" y="10"/>
                </a:cubicBezTo>
                <a:cubicBezTo>
                  <a:pt x="456" y="10"/>
                  <a:pt x="457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1" y="11"/>
                  <a:pt x="461" y="11"/>
                  <a:pt x="461" y="11"/>
                </a:cubicBezTo>
                <a:cubicBezTo>
                  <a:pt x="462" y="11"/>
                  <a:pt x="462" y="11"/>
                  <a:pt x="466" y="13"/>
                </a:cubicBezTo>
                <a:cubicBezTo>
                  <a:pt x="467" y="13"/>
                  <a:pt x="467" y="13"/>
                  <a:pt x="467" y="13"/>
                </a:cubicBezTo>
                <a:cubicBezTo>
                  <a:pt x="468" y="13"/>
                  <a:pt x="469" y="13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0" y="13"/>
                  <a:pt x="470" y="13"/>
                  <a:pt x="469" y="13"/>
                </a:cubicBezTo>
                <a:cubicBezTo>
                  <a:pt x="468" y="12"/>
                  <a:pt x="467" y="12"/>
                  <a:pt x="466" y="12"/>
                </a:cubicBezTo>
                <a:cubicBezTo>
                  <a:pt x="464" y="12"/>
                  <a:pt x="462" y="11"/>
                  <a:pt x="460" y="10"/>
                </a:cubicBezTo>
                <a:moveTo>
                  <a:pt x="445" y="7"/>
                </a:moveTo>
                <a:cubicBezTo>
                  <a:pt x="444" y="7"/>
                  <a:pt x="444" y="7"/>
                  <a:pt x="444" y="7"/>
                </a:cubicBezTo>
                <a:cubicBezTo>
                  <a:pt x="444" y="7"/>
                  <a:pt x="444" y="7"/>
                  <a:pt x="444" y="7"/>
                </a:cubicBezTo>
                <a:cubicBezTo>
                  <a:pt x="443" y="7"/>
                  <a:pt x="443" y="7"/>
                  <a:pt x="443" y="7"/>
                </a:cubicBezTo>
                <a:cubicBezTo>
                  <a:pt x="440" y="6"/>
                  <a:pt x="439" y="6"/>
                  <a:pt x="438" y="6"/>
                </a:cubicBezTo>
                <a:cubicBezTo>
                  <a:pt x="440" y="6"/>
                  <a:pt x="441" y="6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4" y="7"/>
                  <a:pt x="445" y="7"/>
                  <a:pt x="447" y="8"/>
                </a:cubicBezTo>
                <a:cubicBezTo>
                  <a:pt x="447" y="8"/>
                  <a:pt x="447" y="8"/>
                  <a:pt x="447" y="8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1" y="9"/>
                  <a:pt x="452" y="9"/>
                  <a:pt x="452" y="9"/>
                </a:cubicBezTo>
                <a:cubicBezTo>
                  <a:pt x="454" y="9"/>
                  <a:pt x="454" y="9"/>
                  <a:pt x="454" y="9"/>
                </a:cubicBezTo>
                <a:cubicBezTo>
                  <a:pt x="454" y="9"/>
                  <a:pt x="453" y="9"/>
                  <a:pt x="452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2" y="9"/>
                  <a:pt x="452" y="9"/>
                  <a:pt x="451" y="9"/>
                </a:cubicBezTo>
                <a:cubicBezTo>
                  <a:pt x="451" y="8"/>
                  <a:pt x="451" y="8"/>
                  <a:pt x="451" y="8"/>
                </a:cubicBezTo>
                <a:cubicBezTo>
                  <a:pt x="451" y="8"/>
                  <a:pt x="451" y="8"/>
                  <a:pt x="449" y="8"/>
                </a:cubicBezTo>
                <a:cubicBezTo>
                  <a:pt x="448" y="8"/>
                  <a:pt x="447" y="7"/>
                  <a:pt x="446" y="7"/>
                </a:cubicBezTo>
                <a:cubicBezTo>
                  <a:pt x="446" y="7"/>
                  <a:pt x="446" y="7"/>
                  <a:pt x="446" y="7"/>
                </a:cubicBezTo>
                <a:cubicBezTo>
                  <a:pt x="446" y="7"/>
                  <a:pt x="445" y="7"/>
                  <a:pt x="445" y="7"/>
                </a:cubicBezTo>
                <a:moveTo>
                  <a:pt x="459" y="11"/>
                </a:moveTo>
                <a:cubicBezTo>
                  <a:pt x="458" y="10"/>
                  <a:pt x="458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5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7" y="10"/>
                  <a:pt x="457" y="10"/>
                  <a:pt x="458" y="11"/>
                </a:cubicBezTo>
                <a:cubicBezTo>
                  <a:pt x="458" y="11"/>
                  <a:pt x="458" y="11"/>
                  <a:pt x="458" y="11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0" y="11"/>
                  <a:pt x="460" y="11"/>
                  <a:pt x="460" y="11"/>
                </a:cubicBezTo>
                <a:cubicBezTo>
                  <a:pt x="460" y="11"/>
                  <a:pt x="459" y="11"/>
                  <a:pt x="459" y="11"/>
                </a:cubicBezTo>
                <a:moveTo>
                  <a:pt x="440" y="6"/>
                </a:moveTo>
                <a:cubicBezTo>
                  <a:pt x="440" y="6"/>
                  <a:pt x="437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7" y="6"/>
                  <a:pt x="436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8" y="6"/>
                  <a:pt x="439" y="6"/>
                  <a:pt x="440" y="6"/>
                </a:cubicBezTo>
                <a:cubicBezTo>
                  <a:pt x="440" y="7"/>
                  <a:pt x="441" y="7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1" y="7"/>
                  <a:pt x="441" y="7"/>
                  <a:pt x="440" y="6"/>
                </a:cubicBezTo>
                <a:moveTo>
                  <a:pt x="487" y="60"/>
                </a:moveTo>
                <a:cubicBezTo>
                  <a:pt x="487" y="59"/>
                  <a:pt x="487" y="59"/>
                  <a:pt x="486" y="59"/>
                </a:cubicBezTo>
                <a:cubicBezTo>
                  <a:pt x="485" y="59"/>
                  <a:pt x="485" y="59"/>
                  <a:pt x="485" y="59"/>
                </a:cubicBezTo>
                <a:cubicBezTo>
                  <a:pt x="484" y="58"/>
                  <a:pt x="484" y="58"/>
                  <a:pt x="484" y="58"/>
                </a:cubicBezTo>
                <a:cubicBezTo>
                  <a:pt x="483" y="58"/>
                  <a:pt x="482" y="58"/>
                  <a:pt x="480" y="58"/>
                </a:cubicBezTo>
                <a:cubicBezTo>
                  <a:pt x="481" y="58"/>
                  <a:pt x="481" y="58"/>
                  <a:pt x="481" y="58"/>
                </a:cubicBezTo>
                <a:cubicBezTo>
                  <a:pt x="482" y="59"/>
                  <a:pt x="482" y="59"/>
                  <a:pt x="482" y="59"/>
                </a:cubicBezTo>
                <a:cubicBezTo>
                  <a:pt x="483" y="60"/>
                  <a:pt x="483" y="61"/>
                  <a:pt x="484" y="62"/>
                </a:cubicBezTo>
                <a:cubicBezTo>
                  <a:pt x="485" y="62"/>
                  <a:pt x="485" y="62"/>
                  <a:pt x="486" y="62"/>
                </a:cubicBezTo>
                <a:cubicBezTo>
                  <a:pt x="487" y="62"/>
                  <a:pt x="486" y="62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0"/>
                  <a:pt x="487" y="60"/>
                  <a:pt x="487" y="60"/>
                </a:cubicBezTo>
                <a:moveTo>
                  <a:pt x="473" y="23"/>
                </a:moveTo>
                <a:cubicBezTo>
                  <a:pt x="471" y="22"/>
                  <a:pt x="471" y="22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7" y="21"/>
                </a:cubicBezTo>
                <a:cubicBezTo>
                  <a:pt x="468" y="22"/>
                  <a:pt x="469" y="22"/>
                  <a:pt x="470" y="23"/>
                </a:cubicBezTo>
                <a:cubicBezTo>
                  <a:pt x="470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8" y="24"/>
                  <a:pt x="468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5"/>
                  <a:pt x="466" y="25"/>
                  <a:pt x="468" y="26"/>
                </a:cubicBezTo>
                <a:cubicBezTo>
                  <a:pt x="467" y="26"/>
                  <a:pt x="466" y="26"/>
                  <a:pt x="466" y="26"/>
                </a:cubicBezTo>
                <a:cubicBezTo>
                  <a:pt x="466" y="26"/>
                  <a:pt x="466" y="26"/>
                  <a:pt x="467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7"/>
                  <a:pt x="467" y="27"/>
                  <a:pt x="466" y="28"/>
                </a:cubicBezTo>
                <a:cubicBezTo>
                  <a:pt x="466" y="28"/>
                  <a:pt x="466" y="28"/>
                  <a:pt x="469" y="30"/>
                </a:cubicBezTo>
                <a:cubicBezTo>
                  <a:pt x="468" y="30"/>
                  <a:pt x="467" y="29"/>
                  <a:pt x="467" y="30"/>
                </a:cubicBezTo>
                <a:cubicBezTo>
                  <a:pt x="468" y="30"/>
                  <a:pt x="469" y="31"/>
                  <a:pt x="470" y="32"/>
                </a:cubicBezTo>
                <a:cubicBezTo>
                  <a:pt x="470" y="33"/>
                  <a:pt x="470" y="33"/>
                  <a:pt x="470" y="33"/>
                </a:cubicBezTo>
                <a:cubicBezTo>
                  <a:pt x="471" y="33"/>
                  <a:pt x="471" y="33"/>
                  <a:pt x="472" y="34"/>
                </a:cubicBezTo>
                <a:cubicBezTo>
                  <a:pt x="471" y="34"/>
                  <a:pt x="471" y="33"/>
                  <a:pt x="470" y="34"/>
                </a:cubicBezTo>
                <a:cubicBezTo>
                  <a:pt x="470" y="34"/>
                  <a:pt x="470" y="34"/>
                  <a:pt x="470" y="35"/>
                </a:cubicBezTo>
                <a:cubicBezTo>
                  <a:pt x="470" y="35"/>
                  <a:pt x="472" y="37"/>
                  <a:pt x="472" y="36"/>
                </a:cubicBezTo>
                <a:cubicBezTo>
                  <a:pt x="472" y="36"/>
                  <a:pt x="472" y="36"/>
                  <a:pt x="474" y="37"/>
                </a:cubicBezTo>
                <a:cubicBezTo>
                  <a:pt x="474" y="37"/>
                  <a:pt x="474" y="37"/>
                  <a:pt x="474" y="37"/>
                </a:cubicBezTo>
                <a:cubicBezTo>
                  <a:pt x="475" y="37"/>
                  <a:pt x="475" y="37"/>
                  <a:pt x="475" y="37"/>
                </a:cubicBezTo>
                <a:cubicBezTo>
                  <a:pt x="474" y="38"/>
                  <a:pt x="473" y="37"/>
                  <a:pt x="473" y="38"/>
                </a:cubicBezTo>
                <a:cubicBezTo>
                  <a:pt x="473" y="38"/>
                  <a:pt x="474" y="39"/>
                  <a:pt x="475" y="39"/>
                </a:cubicBezTo>
                <a:cubicBezTo>
                  <a:pt x="474" y="39"/>
                  <a:pt x="473" y="39"/>
                  <a:pt x="473" y="40"/>
                </a:cubicBezTo>
                <a:cubicBezTo>
                  <a:pt x="474" y="41"/>
                  <a:pt x="475" y="41"/>
                  <a:pt x="475" y="42"/>
                </a:cubicBezTo>
                <a:cubicBezTo>
                  <a:pt x="475" y="42"/>
                  <a:pt x="475" y="42"/>
                  <a:pt x="476" y="43"/>
                </a:cubicBezTo>
                <a:cubicBezTo>
                  <a:pt x="475" y="43"/>
                  <a:pt x="475" y="43"/>
                  <a:pt x="475" y="43"/>
                </a:cubicBezTo>
                <a:cubicBezTo>
                  <a:pt x="475" y="43"/>
                  <a:pt x="475" y="43"/>
                  <a:pt x="476" y="44"/>
                </a:cubicBezTo>
                <a:cubicBezTo>
                  <a:pt x="476" y="44"/>
                  <a:pt x="476" y="44"/>
                  <a:pt x="476" y="44"/>
                </a:cubicBezTo>
                <a:cubicBezTo>
                  <a:pt x="477" y="46"/>
                  <a:pt x="478" y="46"/>
                  <a:pt x="479" y="47"/>
                </a:cubicBezTo>
                <a:cubicBezTo>
                  <a:pt x="479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1" y="47"/>
                  <a:pt x="481" y="47"/>
                  <a:pt x="482" y="48"/>
                </a:cubicBezTo>
                <a:cubicBezTo>
                  <a:pt x="482" y="47"/>
                  <a:pt x="482" y="47"/>
                  <a:pt x="481" y="47"/>
                </a:cubicBezTo>
                <a:cubicBezTo>
                  <a:pt x="484" y="48"/>
                  <a:pt x="485" y="48"/>
                  <a:pt x="486" y="49"/>
                </a:cubicBezTo>
                <a:cubicBezTo>
                  <a:pt x="486" y="50"/>
                  <a:pt x="486" y="50"/>
                  <a:pt x="486" y="50"/>
                </a:cubicBezTo>
                <a:cubicBezTo>
                  <a:pt x="487" y="51"/>
                  <a:pt x="487" y="51"/>
                  <a:pt x="487" y="51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8" y="51"/>
                  <a:pt x="489" y="51"/>
                  <a:pt x="490" y="51"/>
                </a:cubicBezTo>
                <a:cubicBezTo>
                  <a:pt x="492" y="51"/>
                  <a:pt x="494" y="52"/>
                  <a:pt x="495" y="52"/>
                </a:cubicBezTo>
                <a:cubicBezTo>
                  <a:pt x="495" y="52"/>
                  <a:pt x="496" y="52"/>
                  <a:pt x="496" y="52"/>
                </a:cubicBezTo>
                <a:cubicBezTo>
                  <a:pt x="496" y="52"/>
                  <a:pt x="496" y="52"/>
                  <a:pt x="497" y="52"/>
                </a:cubicBezTo>
                <a:cubicBezTo>
                  <a:pt x="496" y="52"/>
                  <a:pt x="496" y="51"/>
                  <a:pt x="495" y="51"/>
                </a:cubicBezTo>
                <a:cubicBezTo>
                  <a:pt x="495" y="51"/>
                  <a:pt x="495" y="51"/>
                  <a:pt x="487" y="46"/>
                </a:cubicBezTo>
                <a:cubicBezTo>
                  <a:pt x="486" y="45"/>
                  <a:pt x="484" y="44"/>
                  <a:pt x="483" y="43"/>
                </a:cubicBezTo>
                <a:cubicBezTo>
                  <a:pt x="483" y="43"/>
                  <a:pt x="483" y="43"/>
                  <a:pt x="483" y="43"/>
                </a:cubicBezTo>
                <a:cubicBezTo>
                  <a:pt x="483" y="42"/>
                  <a:pt x="483" y="42"/>
                  <a:pt x="481" y="41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39"/>
                  <a:pt x="480" y="39"/>
                  <a:pt x="479" y="39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8" y="36"/>
                </a:cubicBezTo>
                <a:cubicBezTo>
                  <a:pt x="478" y="35"/>
                  <a:pt x="477" y="35"/>
                  <a:pt x="477" y="35"/>
                </a:cubicBezTo>
                <a:cubicBezTo>
                  <a:pt x="477" y="35"/>
                  <a:pt x="477" y="35"/>
                  <a:pt x="477" y="35"/>
                </a:cubicBezTo>
                <a:cubicBezTo>
                  <a:pt x="477" y="34"/>
                  <a:pt x="475" y="33"/>
                  <a:pt x="474" y="32"/>
                </a:cubicBezTo>
                <a:cubicBezTo>
                  <a:pt x="475" y="32"/>
                  <a:pt x="475" y="32"/>
                  <a:pt x="476" y="32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6" y="31"/>
                  <a:pt x="476" y="31"/>
                  <a:pt x="476" y="31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29"/>
                  <a:pt x="473" y="29"/>
                  <a:pt x="472" y="28"/>
                </a:cubicBezTo>
                <a:cubicBezTo>
                  <a:pt x="473" y="27"/>
                  <a:pt x="473" y="28"/>
                  <a:pt x="474" y="28"/>
                </a:cubicBezTo>
                <a:cubicBezTo>
                  <a:pt x="474" y="27"/>
                  <a:pt x="473" y="27"/>
                  <a:pt x="473" y="27"/>
                </a:cubicBezTo>
                <a:cubicBezTo>
                  <a:pt x="473" y="27"/>
                  <a:pt x="473" y="27"/>
                  <a:pt x="473" y="27"/>
                </a:cubicBezTo>
                <a:cubicBezTo>
                  <a:pt x="473" y="26"/>
                  <a:pt x="473" y="26"/>
                  <a:pt x="473" y="26"/>
                </a:cubicBezTo>
                <a:cubicBezTo>
                  <a:pt x="474" y="26"/>
                  <a:pt x="474" y="26"/>
                  <a:pt x="475" y="26"/>
                </a:cubicBezTo>
                <a:cubicBezTo>
                  <a:pt x="475" y="26"/>
                  <a:pt x="474" y="26"/>
                  <a:pt x="474" y="26"/>
                </a:cubicBezTo>
                <a:cubicBezTo>
                  <a:pt x="475" y="25"/>
                  <a:pt x="475" y="25"/>
                  <a:pt x="475" y="25"/>
                </a:cubicBezTo>
                <a:cubicBezTo>
                  <a:pt x="474" y="25"/>
                  <a:pt x="474" y="25"/>
                  <a:pt x="474" y="25"/>
                </a:cubicBezTo>
                <a:cubicBezTo>
                  <a:pt x="475" y="25"/>
                  <a:pt x="475" y="25"/>
                  <a:pt x="476" y="25"/>
                </a:cubicBezTo>
                <a:cubicBezTo>
                  <a:pt x="475" y="24"/>
                  <a:pt x="475" y="24"/>
                  <a:pt x="473" y="23"/>
                </a:cubicBezTo>
                <a:cubicBezTo>
                  <a:pt x="473" y="23"/>
                  <a:pt x="473" y="23"/>
                  <a:pt x="473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4" y="23"/>
                  <a:pt x="473" y="23"/>
                  <a:pt x="473" y="23"/>
                </a:cubicBezTo>
                <a:moveTo>
                  <a:pt x="504" y="38"/>
                </a:moveTo>
                <a:cubicBezTo>
                  <a:pt x="503" y="37"/>
                  <a:pt x="501" y="36"/>
                  <a:pt x="501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1" y="37"/>
                  <a:pt x="501" y="37"/>
                  <a:pt x="501" y="37"/>
                </a:cubicBezTo>
                <a:cubicBezTo>
                  <a:pt x="502" y="38"/>
                  <a:pt x="502" y="38"/>
                  <a:pt x="502" y="38"/>
                </a:cubicBezTo>
                <a:cubicBezTo>
                  <a:pt x="503" y="39"/>
                  <a:pt x="503" y="39"/>
                  <a:pt x="503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5" y="38"/>
                  <a:pt x="505" y="38"/>
                  <a:pt x="505" y="38"/>
                </a:cubicBezTo>
                <a:cubicBezTo>
                  <a:pt x="505" y="38"/>
                  <a:pt x="504" y="38"/>
                  <a:pt x="504" y="38"/>
                </a:cubicBezTo>
                <a:moveTo>
                  <a:pt x="428" y="7"/>
                </a:moveTo>
                <a:cubicBezTo>
                  <a:pt x="428" y="7"/>
                  <a:pt x="428" y="7"/>
                  <a:pt x="428" y="7"/>
                </a:cubicBezTo>
                <a:cubicBezTo>
                  <a:pt x="428" y="7"/>
                  <a:pt x="427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7" y="7"/>
                  <a:pt x="427" y="7"/>
                  <a:pt x="427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6" y="7"/>
                  <a:pt x="427" y="7"/>
                  <a:pt x="427" y="7"/>
                </a:cubicBezTo>
                <a:cubicBezTo>
                  <a:pt x="427" y="7"/>
                  <a:pt x="427" y="7"/>
                  <a:pt x="427" y="7"/>
                </a:cubicBezTo>
                <a:cubicBezTo>
                  <a:pt x="427" y="7"/>
                  <a:pt x="431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cubicBezTo>
                  <a:pt x="431" y="8"/>
                  <a:pt x="431" y="8"/>
                  <a:pt x="429" y="7"/>
                </a:cubicBezTo>
                <a:cubicBezTo>
                  <a:pt x="429" y="7"/>
                  <a:pt x="429" y="7"/>
                  <a:pt x="429" y="7"/>
                </a:cubicBezTo>
                <a:cubicBezTo>
                  <a:pt x="428" y="7"/>
                  <a:pt x="428" y="7"/>
                  <a:pt x="428" y="7"/>
                </a:cubicBezTo>
                <a:moveTo>
                  <a:pt x="431" y="8"/>
                </a:moveTo>
                <a:cubicBezTo>
                  <a:pt x="430" y="8"/>
                  <a:pt x="430" y="8"/>
                  <a:pt x="429" y="8"/>
                </a:cubicBezTo>
                <a:cubicBezTo>
                  <a:pt x="429" y="8"/>
                  <a:pt x="429" y="8"/>
                  <a:pt x="428" y="8"/>
                </a:cubicBezTo>
                <a:cubicBezTo>
                  <a:pt x="427" y="7"/>
                  <a:pt x="426" y="7"/>
                  <a:pt x="425" y="7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7"/>
                </a:cubicBezTo>
                <a:cubicBezTo>
                  <a:pt x="425" y="7"/>
                  <a:pt x="425" y="7"/>
                  <a:pt x="426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6" y="7"/>
                  <a:pt x="426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7" y="8"/>
                  <a:pt x="427" y="8"/>
                  <a:pt x="428" y="8"/>
                </a:cubicBezTo>
                <a:cubicBezTo>
                  <a:pt x="428" y="8"/>
                  <a:pt x="429" y="8"/>
                  <a:pt x="430" y="9"/>
                </a:cubicBezTo>
                <a:cubicBezTo>
                  <a:pt x="430" y="8"/>
                  <a:pt x="430" y="8"/>
                  <a:pt x="430" y="8"/>
                </a:cubicBezTo>
                <a:cubicBezTo>
                  <a:pt x="429" y="8"/>
                  <a:pt x="429" y="8"/>
                  <a:pt x="429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moveTo>
                  <a:pt x="433" y="10"/>
                </a:moveTo>
                <a:cubicBezTo>
                  <a:pt x="433" y="10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3" y="10"/>
                  <a:pt x="433" y="10"/>
                  <a:pt x="433" y="10"/>
                </a:cubicBezTo>
                <a:moveTo>
                  <a:pt x="430" y="9"/>
                </a:moveTo>
                <a:cubicBezTo>
                  <a:pt x="429" y="9"/>
                  <a:pt x="429" y="9"/>
                  <a:pt x="429" y="9"/>
                </a:cubicBezTo>
                <a:cubicBezTo>
                  <a:pt x="428" y="8"/>
                  <a:pt x="428" y="8"/>
                  <a:pt x="428" y="8"/>
                </a:cubicBezTo>
                <a:cubicBezTo>
                  <a:pt x="428" y="8"/>
                  <a:pt x="428" y="8"/>
                  <a:pt x="427" y="8"/>
                </a:cubicBezTo>
                <a:cubicBezTo>
                  <a:pt x="427" y="8"/>
                  <a:pt x="427" y="8"/>
                  <a:pt x="427" y="8"/>
                </a:cubicBezTo>
                <a:cubicBezTo>
                  <a:pt x="428" y="9"/>
                  <a:pt x="428" y="9"/>
                  <a:pt x="428" y="9"/>
                </a:cubicBezTo>
                <a:cubicBezTo>
                  <a:pt x="428" y="9"/>
                  <a:pt x="428" y="9"/>
                  <a:pt x="428" y="9"/>
                </a:cubicBezTo>
                <a:cubicBezTo>
                  <a:pt x="429" y="9"/>
                  <a:pt x="429" y="10"/>
                  <a:pt x="430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0" y="9"/>
                  <a:pt x="429" y="9"/>
                  <a:pt x="429" y="9"/>
                </a:cubicBezTo>
                <a:cubicBezTo>
                  <a:pt x="430" y="10"/>
                  <a:pt x="431" y="10"/>
                  <a:pt x="432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1" y="10"/>
                  <a:pt x="430" y="9"/>
                  <a:pt x="429" y="9"/>
                </a:cubicBezTo>
                <a:cubicBezTo>
                  <a:pt x="430" y="9"/>
                  <a:pt x="430" y="9"/>
                  <a:pt x="430" y="9"/>
                </a:cubicBezTo>
                <a:moveTo>
                  <a:pt x="425" y="7"/>
                </a:moveTo>
                <a:cubicBezTo>
                  <a:pt x="424" y="7"/>
                  <a:pt x="424" y="7"/>
                  <a:pt x="424" y="7"/>
                </a:cubicBezTo>
                <a:cubicBezTo>
                  <a:pt x="423" y="7"/>
                  <a:pt x="423" y="7"/>
                  <a:pt x="423" y="6"/>
                </a:cubicBezTo>
                <a:cubicBezTo>
                  <a:pt x="422" y="6"/>
                  <a:pt x="422" y="6"/>
                  <a:pt x="422" y="6"/>
                </a:cubicBezTo>
                <a:cubicBezTo>
                  <a:pt x="422" y="7"/>
                  <a:pt x="422" y="7"/>
                  <a:pt x="422" y="7"/>
                </a:cubicBezTo>
                <a:cubicBezTo>
                  <a:pt x="422" y="7"/>
                  <a:pt x="422" y="7"/>
                  <a:pt x="419" y="6"/>
                </a:cubicBezTo>
                <a:cubicBezTo>
                  <a:pt x="419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6"/>
                  <a:pt x="418" y="6"/>
                  <a:pt x="418" y="6"/>
                </a:cubicBezTo>
                <a:cubicBezTo>
                  <a:pt x="419" y="6"/>
                  <a:pt x="420" y="6"/>
                  <a:pt x="421" y="7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7"/>
                  <a:pt x="421" y="7"/>
                  <a:pt x="421" y="7"/>
                </a:cubicBezTo>
                <a:cubicBezTo>
                  <a:pt x="421" y="7"/>
                  <a:pt x="421" y="7"/>
                  <a:pt x="421" y="7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8"/>
                  <a:pt x="424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4" y="9"/>
                </a:cubicBezTo>
                <a:cubicBezTo>
                  <a:pt x="424" y="9"/>
                  <a:pt x="424" y="9"/>
                  <a:pt x="424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4" y="9"/>
                  <a:pt x="423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3" y="8"/>
                </a:cubicBezTo>
                <a:cubicBezTo>
                  <a:pt x="423" y="7"/>
                  <a:pt x="423" y="7"/>
                  <a:pt x="423" y="7"/>
                </a:cubicBezTo>
                <a:cubicBezTo>
                  <a:pt x="424" y="8"/>
                  <a:pt x="424" y="8"/>
                  <a:pt x="425" y="8"/>
                </a:cubicBezTo>
                <a:cubicBezTo>
                  <a:pt x="425" y="8"/>
                  <a:pt x="425" y="8"/>
                  <a:pt x="425" y="8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7"/>
                  <a:pt x="423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5" y="7"/>
                  <a:pt x="425" y="7"/>
                </a:cubicBezTo>
                <a:moveTo>
                  <a:pt x="421" y="8"/>
                </a:moveTo>
                <a:cubicBezTo>
                  <a:pt x="420" y="8"/>
                  <a:pt x="420" y="8"/>
                  <a:pt x="419" y="7"/>
                </a:cubicBezTo>
                <a:cubicBezTo>
                  <a:pt x="419" y="7"/>
                  <a:pt x="419" y="7"/>
                  <a:pt x="419" y="7"/>
                </a:cubicBezTo>
                <a:cubicBezTo>
                  <a:pt x="418" y="7"/>
                  <a:pt x="417" y="7"/>
                  <a:pt x="417" y="7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7" y="7"/>
                  <a:pt x="417" y="7"/>
                </a:cubicBezTo>
                <a:cubicBezTo>
                  <a:pt x="417" y="7"/>
                  <a:pt x="417" y="7"/>
                  <a:pt x="416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7" y="7"/>
                  <a:pt x="417" y="7"/>
                  <a:pt x="417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6" y="7"/>
                  <a:pt x="415" y="7"/>
                </a:cubicBezTo>
                <a:cubicBezTo>
                  <a:pt x="416" y="8"/>
                  <a:pt x="416" y="8"/>
                  <a:pt x="416" y="8"/>
                </a:cubicBezTo>
                <a:cubicBezTo>
                  <a:pt x="416" y="8"/>
                  <a:pt x="415" y="7"/>
                  <a:pt x="415" y="7"/>
                </a:cubicBezTo>
                <a:cubicBezTo>
                  <a:pt x="414" y="7"/>
                  <a:pt x="414" y="7"/>
                  <a:pt x="414" y="7"/>
                </a:cubicBezTo>
                <a:cubicBezTo>
                  <a:pt x="416" y="8"/>
                  <a:pt x="417" y="9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8" y="8"/>
                  <a:pt x="418" y="8"/>
                </a:cubicBezTo>
                <a:cubicBezTo>
                  <a:pt x="418" y="8"/>
                  <a:pt x="418" y="8"/>
                  <a:pt x="418" y="8"/>
                </a:cubicBezTo>
                <a:cubicBezTo>
                  <a:pt x="419" y="8"/>
                  <a:pt x="419" y="8"/>
                  <a:pt x="420" y="9"/>
                </a:cubicBezTo>
                <a:cubicBezTo>
                  <a:pt x="419" y="9"/>
                  <a:pt x="419" y="9"/>
                  <a:pt x="419" y="9"/>
                </a:cubicBezTo>
                <a:cubicBezTo>
                  <a:pt x="420" y="9"/>
                  <a:pt x="420" y="9"/>
                  <a:pt x="420" y="9"/>
                </a:cubicBezTo>
                <a:cubicBezTo>
                  <a:pt x="421" y="9"/>
                  <a:pt x="421" y="10"/>
                  <a:pt x="422" y="10"/>
                </a:cubicBezTo>
                <a:cubicBezTo>
                  <a:pt x="424" y="10"/>
                  <a:pt x="424" y="10"/>
                  <a:pt x="424" y="10"/>
                </a:cubicBezTo>
                <a:cubicBezTo>
                  <a:pt x="424" y="10"/>
                  <a:pt x="423" y="9"/>
                  <a:pt x="421" y="9"/>
                </a:cubicBezTo>
                <a:cubicBezTo>
                  <a:pt x="421" y="9"/>
                  <a:pt x="421" y="9"/>
                  <a:pt x="421" y="9"/>
                </a:cubicBezTo>
                <a:cubicBezTo>
                  <a:pt x="421" y="9"/>
                  <a:pt x="421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8"/>
                  <a:pt x="421" y="8"/>
                  <a:pt x="421" y="8"/>
                </a:cubicBezTo>
                <a:moveTo>
                  <a:pt x="399" y="10"/>
                </a:moveTo>
                <a:cubicBezTo>
                  <a:pt x="399" y="9"/>
                  <a:pt x="399" y="9"/>
                  <a:pt x="399" y="9"/>
                </a:cubicBezTo>
                <a:cubicBezTo>
                  <a:pt x="398" y="9"/>
                  <a:pt x="398" y="9"/>
                  <a:pt x="398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6" y="8"/>
                  <a:pt x="395" y="8"/>
                  <a:pt x="395" y="8"/>
                </a:cubicBezTo>
                <a:cubicBezTo>
                  <a:pt x="395" y="9"/>
                  <a:pt x="395" y="9"/>
                  <a:pt x="394" y="9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2" y="8"/>
                  <a:pt x="392" y="8"/>
                </a:cubicBezTo>
                <a:cubicBezTo>
                  <a:pt x="392" y="8"/>
                  <a:pt x="390" y="8"/>
                  <a:pt x="389" y="8"/>
                </a:cubicBezTo>
                <a:cubicBezTo>
                  <a:pt x="389" y="8"/>
                  <a:pt x="388" y="9"/>
                  <a:pt x="390" y="9"/>
                </a:cubicBezTo>
                <a:cubicBezTo>
                  <a:pt x="390" y="9"/>
                  <a:pt x="390" y="9"/>
                  <a:pt x="390" y="9"/>
                </a:cubicBezTo>
                <a:cubicBezTo>
                  <a:pt x="391" y="9"/>
                  <a:pt x="391" y="9"/>
                  <a:pt x="391" y="9"/>
                </a:cubicBezTo>
                <a:cubicBezTo>
                  <a:pt x="391" y="9"/>
                  <a:pt x="391" y="9"/>
                  <a:pt x="392" y="9"/>
                </a:cubicBezTo>
                <a:cubicBezTo>
                  <a:pt x="392" y="9"/>
                  <a:pt x="392" y="10"/>
                  <a:pt x="393" y="10"/>
                </a:cubicBezTo>
                <a:cubicBezTo>
                  <a:pt x="392" y="10"/>
                  <a:pt x="391" y="10"/>
                  <a:pt x="391" y="10"/>
                </a:cubicBezTo>
                <a:cubicBezTo>
                  <a:pt x="391" y="10"/>
                  <a:pt x="391" y="10"/>
                  <a:pt x="391" y="10"/>
                </a:cubicBezTo>
                <a:cubicBezTo>
                  <a:pt x="391" y="11"/>
                  <a:pt x="392" y="11"/>
                  <a:pt x="392" y="11"/>
                </a:cubicBezTo>
                <a:cubicBezTo>
                  <a:pt x="393" y="11"/>
                  <a:pt x="393" y="11"/>
                  <a:pt x="394" y="11"/>
                </a:cubicBezTo>
                <a:cubicBezTo>
                  <a:pt x="394" y="11"/>
                  <a:pt x="394" y="11"/>
                  <a:pt x="394" y="11"/>
                </a:cubicBezTo>
                <a:cubicBezTo>
                  <a:pt x="395" y="11"/>
                  <a:pt x="395" y="11"/>
                  <a:pt x="395" y="11"/>
                </a:cubicBezTo>
                <a:cubicBezTo>
                  <a:pt x="396" y="12"/>
                  <a:pt x="396" y="12"/>
                  <a:pt x="396" y="12"/>
                </a:cubicBezTo>
                <a:cubicBezTo>
                  <a:pt x="397" y="12"/>
                  <a:pt x="397" y="11"/>
                  <a:pt x="397" y="11"/>
                </a:cubicBezTo>
                <a:cubicBezTo>
                  <a:pt x="398" y="11"/>
                  <a:pt x="398" y="11"/>
                  <a:pt x="399" y="11"/>
                </a:cubicBezTo>
                <a:cubicBezTo>
                  <a:pt x="398" y="11"/>
                  <a:pt x="398" y="11"/>
                  <a:pt x="398" y="11"/>
                </a:cubicBezTo>
                <a:cubicBezTo>
                  <a:pt x="398" y="10"/>
                  <a:pt x="398" y="10"/>
                  <a:pt x="398" y="10"/>
                </a:cubicBezTo>
                <a:cubicBezTo>
                  <a:pt x="398" y="10"/>
                  <a:pt x="399" y="10"/>
                  <a:pt x="399" y="10"/>
                </a:cubicBezTo>
                <a:moveTo>
                  <a:pt x="390" y="11"/>
                </a:move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moveTo>
                  <a:pt x="401" y="18"/>
                </a:moveTo>
                <a:cubicBezTo>
                  <a:pt x="401" y="17"/>
                  <a:pt x="401" y="17"/>
                  <a:pt x="401" y="17"/>
                </a:cubicBezTo>
                <a:cubicBezTo>
                  <a:pt x="401" y="17"/>
                  <a:pt x="401" y="17"/>
                  <a:pt x="399" y="17"/>
                </a:cubicBezTo>
                <a:cubicBezTo>
                  <a:pt x="398" y="16"/>
                  <a:pt x="398" y="16"/>
                  <a:pt x="398" y="16"/>
                </a:cubicBezTo>
                <a:cubicBezTo>
                  <a:pt x="398" y="15"/>
                  <a:pt x="397" y="15"/>
                  <a:pt x="396" y="15"/>
                </a:cubicBezTo>
                <a:cubicBezTo>
                  <a:pt x="396" y="15"/>
                  <a:pt x="396" y="14"/>
                  <a:pt x="395" y="14"/>
                </a:cubicBezTo>
                <a:cubicBezTo>
                  <a:pt x="395" y="14"/>
                  <a:pt x="395" y="14"/>
                  <a:pt x="394" y="13"/>
                </a:cubicBezTo>
                <a:cubicBezTo>
                  <a:pt x="394" y="13"/>
                  <a:pt x="394" y="13"/>
                  <a:pt x="393" y="13"/>
                </a:cubicBezTo>
                <a:cubicBezTo>
                  <a:pt x="393" y="13"/>
                  <a:pt x="393" y="12"/>
                  <a:pt x="392" y="12"/>
                </a:cubicBezTo>
                <a:cubicBezTo>
                  <a:pt x="392" y="12"/>
                  <a:pt x="392" y="12"/>
                  <a:pt x="392" y="12"/>
                </a:cubicBezTo>
                <a:cubicBezTo>
                  <a:pt x="392" y="12"/>
                  <a:pt x="392" y="12"/>
                  <a:pt x="391" y="12"/>
                </a:cubicBezTo>
                <a:cubicBezTo>
                  <a:pt x="390" y="12"/>
                  <a:pt x="390" y="12"/>
                  <a:pt x="390" y="12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89" y="11"/>
                  <a:pt x="389" y="11"/>
                  <a:pt x="389" y="11"/>
                </a:cubicBezTo>
                <a:cubicBezTo>
                  <a:pt x="389" y="10"/>
                  <a:pt x="389" y="10"/>
                  <a:pt x="389" y="10"/>
                </a:cubicBezTo>
                <a:cubicBezTo>
                  <a:pt x="388" y="10"/>
                  <a:pt x="387" y="9"/>
                  <a:pt x="387" y="9"/>
                </a:cubicBezTo>
                <a:cubicBezTo>
                  <a:pt x="387" y="9"/>
                  <a:pt x="387" y="9"/>
                  <a:pt x="387" y="9"/>
                </a:cubicBezTo>
                <a:cubicBezTo>
                  <a:pt x="386" y="9"/>
                  <a:pt x="386" y="9"/>
                  <a:pt x="386" y="10"/>
                </a:cubicBezTo>
                <a:cubicBezTo>
                  <a:pt x="386" y="10"/>
                  <a:pt x="386" y="10"/>
                  <a:pt x="386" y="10"/>
                </a:cubicBezTo>
                <a:cubicBezTo>
                  <a:pt x="386" y="11"/>
                  <a:pt x="387" y="11"/>
                  <a:pt x="387" y="11"/>
                </a:cubicBezTo>
                <a:cubicBezTo>
                  <a:pt x="386" y="12"/>
                  <a:pt x="386" y="12"/>
                  <a:pt x="386" y="12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9"/>
                  <a:pt x="385" y="9"/>
                  <a:pt x="385" y="9"/>
                </a:cubicBezTo>
                <a:cubicBezTo>
                  <a:pt x="384" y="10"/>
                  <a:pt x="384" y="10"/>
                  <a:pt x="384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2" y="10"/>
                </a:cubicBezTo>
                <a:cubicBezTo>
                  <a:pt x="382" y="10"/>
                  <a:pt x="381" y="10"/>
                  <a:pt x="381" y="10"/>
                </a:cubicBezTo>
                <a:cubicBezTo>
                  <a:pt x="378" y="10"/>
                  <a:pt x="380" y="11"/>
                  <a:pt x="380" y="11"/>
                </a:cubicBezTo>
                <a:cubicBezTo>
                  <a:pt x="380" y="11"/>
                  <a:pt x="381" y="11"/>
                  <a:pt x="381" y="11"/>
                </a:cubicBezTo>
                <a:cubicBezTo>
                  <a:pt x="381" y="11"/>
                  <a:pt x="381" y="12"/>
                  <a:pt x="381" y="12"/>
                </a:cubicBezTo>
                <a:cubicBezTo>
                  <a:pt x="380" y="13"/>
                  <a:pt x="381" y="13"/>
                  <a:pt x="381" y="14"/>
                </a:cubicBezTo>
                <a:cubicBezTo>
                  <a:pt x="380" y="14"/>
                  <a:pt x="380" y="12"/>
                  <a:pt x="379" y="12"/>
                </a:cubicBezTo>
                <a:cubicBezTo>
                  <a:pt x="379" y="13"/>
                  <a:pt x="379" y="13"/>
                  <a:pt x="379" y="14"/>
                </a:cubicBezTo>
                <a:cubicBezTo>
                  <a:pt x="380" y="15"/>
                  <a:pt x="381" y="15"/>
                  <a:pt x="381" y="15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2" y="15"/>
                  <a:pt x="382" y="15"/>
                  <a:pt x="382" y="15"/>
                </a:cubicBezTo>
                <a:cubicBezTo>
                  <a:pt x="382" y="15"/>
                  <a:pt x="382" y="15"/>
                  <a:pt x="383" y="15"/>
                </a:cubicBezTo>
                <a:cubicBezTo>
                  <a:pt x="383" y="15"/>
                  <a:pt x="383" y="15"/>
                  <a:pt x="383" y="15"/>
                </a:cubicBezTo>
                <a:cubicBezTo>
                  <a:pt x="384" y="15"/>
                  <a:pt x="384" y="14"/>
                  <a:pt x="384" y="14"/>
                </a:cubicBezTo>
                <a:cubicBezTo>
                  <a:pt x="384" y="14"/>
                  <a:pt x="384" y="14"/>
                  <a:pt x="385" y="14"/>
                </a:cubicBezTo>
                <a:cubicBezTo>
                  <a:pt x="385" y="14"/>
                  <a:pt x="385" y="14"/>
                  <a:pt x="385" y="14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4"/>
                </a:cubicBezTo>
                <a:cubicBezTo>
                  <a:pt x="386" y="14"/>
                  <a:pt x="386" y="14"/>
                  <a:pt x="387" y="14"/>
                </a:cubicBezTo>
                <a:cubicBezTo>
                  <a:pt x="387" y="14"/>
                  <a:pt x="387" y="14"/>
                  <a:pt x="387" y="14"/>
                </a:cubicBezTo>
                <a:cubicBezTo>
                  <a:pt x="388" y="14"/>
                  <a:pt x="388" y="14"/>
                  <a:pt x="388" y="14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7" y="15"/>
                </a:cubicBezTo>
                <a:cubicBezTo>
                  <a:pt x="387" y="15"/>
                  <a:pt x="387" y="15"/>
                  <a:pt x="387" y="15"/>
                </a:cubicBezTo>
                <a:cubicBezTo>
                  <a:pt x="387" y="15"/>
                  <a:pt x="383" y="15"/>
                  <a:pt x="383" y="16"/>
                </a:cubicBezTo>
                <a:cubicBezTo>
                  <a:pt x="383" y="17"/>
                  <a:pt x="383" y="17"/>
                  <a:pt x="383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5" y="17"/>
                  <a:pt x="385" y="17"/>
                  <a:pt x="386" y="17"/>
                </a:cubicBezTo>
                <a:cubicBezTo>
                  <a:pt x="386" y="17"/>
                  <a:pt x="387" y="16"/>
                  <a:pt x="387" y="16"/>
                </a:cubicBezTo>
                <a:cubicBezTo>
                  <a:pt x="387" y="16"/>
                  <a:pt x="387" y="16"/>
                  <a:pt x="387" y="16"/>
                </a:cubicBezTo>
                <a:cubicBezTo>
                  <a:pt x="387" y="16"/>
                  <a:pt x="387" y="16"/>
                  <a:pt x="388" y="16"/>
                </a:cubicBezTo>
                <a:cubicBezTo>
                  <a:pt x="387" y="17"/>
                  <a:pt x="387" y="17"/>
                  <a:pt x="387" y="17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3" y="17"/>
                  <a:pt x="383" y="18"/>
                  <a:pt x="384" y="19"/>
                </a:cubicBezTo>
                <a:cubicBezTo>
                  <a:pt x="384" y="19"/>
                  <a:pt x="384" y="19"/>
                  <a:pt x="385" y="19"/>
                </a:cubicBezTo>
                <a:cubicBezTo>
                  <a:pt x="386" y="19"/>
                  <a:pt x="386" y="19"/>
                  <a:pt x="388" y="22"/>
                </a:cubicBezTo>
                <a:cubicBezTo>
                  <a:pt x="388" y="22"/>
                  <a:pt x="388" y="22"/>
                  <a:pt x="388" y="22"/>
                </a:cubicBezTo>
                <a:cubicBezTo>
                  <a:pt x="388" y="21"/>
                  <a:pt x="388" y="21"/>
                  <a:pt x="388" y="21"/>
                </a:cubicBezTo>
                <a:cubicBezTo>
                  <a:pt x="388" y="21"/>
                  <a:pt x="389" y="21"/>
                  <a:pt x="389" y="20"/>
                </a:cubicBezTo>
                <a:cubicBezTo>
                  <a:pt x="389" y="19"/>
                  <a:pt x="389" y="19"/>
                  <a:pt x="389" y="18"/>
                </a:cubicBezTo>
                <a:cubicBezTo>
                  <a:pt x="390" y="18"/>
                  <a:pt x="390" y="18"/>
                  <a:pt x="390" y="18"/>
                </a:cubicBezTo>
                <a:cubicBezTo>
                  <a:pt x="390" y="17"/>
                  <a:pt x="390" y="17"/>
                  <a:pt x="390" y="16"/>
                </a:cubicBezTo>
                <a:cubicBezTo>
                  <a:pt x="391" y="16"/>
                  <a:pt x="391" y="16"/>
                  <a:pt x="391" y="16"/>
                </a:cubicBezTo>
                <a:cubicBezTo>
                  <a:pt x="391" y="15"/>
                  <a:pt x="391" y="14"/>
                  <a:pt x="391" y="14"/>
                </a:cubicBezTo>
                <a:cubicBezTo>
                  <a:pt x="391" y="14"/>
                  <a:pt x="392" y="14"/>
                  <a:pt x="393" y="14"/>
                </a:cubicBezTo>
                <a:cubicBezTo>
                  <a:pt x="393" y="14"/>
                  <a:pt x="393" y="14"/>
                  <a:pt x="393" y="14"/>
                </a:cubicBezTo>
                <a:cubicBezTo>
                  <a:pt x="393" y="14"/>
                  <a:pt x="393" y="15"/>
                  <a:pt x="393" y="15"/>
                </a:cubicBezTo>
                <a:cubicBezTo>
                  <a:pt x="395" y="15"/>
                  <a:pt x="395" y="17"/>
                  <a:pt x="395" y="17"/>
                </a:cubicBezTo>
                <a:cubicBezTo>
                  <a:pt x="394" y="17"/>
                  <a:pt x="394" y="18"/>
                  <a:pt x="395" y="18"/>
                </a:cubicBezTo>
                <a:cubicBezTo>
                  <a:pt x="395" y="18"/>
                  <a:pt x="395" y="18"/>
                  <a:pt x="395" y="18"/>
                </a:cubicBezTo>
                <a:cubicBezTo>
                  <a:pt x="396" y="18"/>
                  <a:pt x="396" y="17"/>
                  <a:pt x="397" y="17"/>
                </a:cubicBezTo>
                <a:cubicBezTo>
                  <a:pt x="397" y="18"/>
                  <a:pt x="397" y="18"/>
                  <a:pt x="398" y="19"/>
                </a:cubicBezTo>
                <a:cubicBezTo>
                  <a:pt x="398" y="19"/>
                  <a:pt x="398" y="19"/>
                  <a:pt x="399" y="19"/>
                </a:cubicBezTo>
                <a:cubicBezTo>
                  <a:pt x="399" y="19"/>
                  <a:pt x="399" y="19"/>
                  <a:pt x="399" y="19"/>
                </a:cubicBezTo>
                <a:cubicBezTo>
                  <a:pt x="399" y="18"/>
                  <a:pt x="399" y="18"/>
                  <a:pt x="399" y="18"/>
                </a:cubicBezTo>
                <a:cubicBezTo>
                  <a:pt x="400" y="18"/>
                  <a:pt x="400" y="18"/>
                  <a:pt x="401" y="18"/>
                </a:cubicBezTo>
                <a:cubicBezTo>
                  <a:pt x="401" y="18"/>
                  <a:pt x="401" y="18"/>
                  <a:pt x="401" y="18"/>
                </a:cubicBezTo>
                <a:moveTo>
                  <a:pt x="609" y="325"/>
                </a:moveTo>
                <a:cubicBezTo>
                  <a:pt x="608" y="313"/>
                  <a:pt x="607" y="300"/>
                  <a:pt x="605" y="288"/>
                </a:cubicBezTo>
                <a:cubicBezTo>
                  <a:pt x="590" y="288"/>
                  <a:pt x="575" y="288"/>
                  <a:pt x="558" y="288"/>
                </a:cubicBezTo>
                <a:cubicBezTo>
                  <a:pt x="537" y="287"/>
                  <a:pt x="514" y="287"/>
                  <a:pt x="492" y="287"/>
                </a:cubicBezTo>
                <a:cubicBezTo>
                  <a:pt x="492" y="287"/>
                  <a:pt x="490" y="292"/>
                  <a:pt x="489" y="294"/>
                </a:cubicBezTo>
                <a:cubicBezTo>
                  <a:pt x="488" y="294"/>
                  <a:pt x="488" y="294"/>
                  <a:pt x="488" y="294"/>
                </a:cubicBezTo>
                <a:cubicBezTo>
                  <a:pt x="488" y="295"/>
                  <a:pt x="488" y="295"/>
                  <a:pt x="488" y="295"/>
                </a:cubicBezTo>
                <a:cubicBezTo>
                  <a:pt x="487" y="295"/>
                  <a:pt x="487" y="295"/>
                  <a:pt x="487" y="295"/>
                </a:cubicBezTo>
                <a:cubicBezTo>
                  <a:pt x="486" y="295"/>
                  <a:pt x="486" y="295"/>
                  <a:pt x="484" y="295"/>
                </a:cubicBezTo>
                <a:cubicBezTo>
                  <a:pt x="484" y="295"/>
                  <a:pt x="484" y="295"/>
                  <a:pt x="484" y="295"/>
                </a:cubicBezTo>
                <a:cubicBezTo>
                  <a:pt x="483" y="295"/>
                  <a:pt x="483" y="295"/>
                  <a:pt x="483" y="295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1" y="296"/>
                  <a:pt x="481" y="296"/>
                  <a:pt x="480" y="296"/>
                </a:cubicBezTo>
                <a:cubicBezTo>
                  <a:pt x="480" y="295"/>
                  <a:pt x="479" y="295"/>
                  <a:pt x="479" y="295"/>
                </a:cubicBezTo>
                <a:cubicBezTo>
                  <a:pt x="479" y="295"/>
                  <a:pt x="478" y="294"/>
                  <a:pt x="478" y="294"/>
                </a:cubicBezTo>
                <a:cubicBezTo>
                  <a:pt x="478" y="294"/>
                  <a:pt x="475" y="294"/>
                  <a:pt x="473" y="294"/>
                </a:cubicBezTo>
                <a:cubicBezTo>
                  <a:pt x="473" y="294"/>
                  <a:pt x="473" y="294"/>
                  <a:pt x="473" y="294"/>
                </a:cubicBezTo>
                <a:cubicBezTo>
                  <a:pt x="472" y="294"/>
                  <a:pt x="472" y="294"/>
                  <a:pt x="472" y="294"/>
                </a:cubicBezTo>
                <a:cubicBezTo>
                  <a:pt x="471" y="294"/>
                  <a:pt x="471" y="294"/>
                  <a:pt x="471" y="294"/>
                </a:cubicBezTo>
                <a:cubicBezTo>
                  <a:pt x="473" y="295"/>
                  <a:pt x="474" y="295"/>
                  <a:pt x="477" y="296"/>
                </a:cubicBezTo>
                <a:cubicBezTo>
                  <a:pt x="478" y="296"/>
                  <a:pt x="478" y="297"/>
                  <a:pt x="478" y="297"/>
                </a:cubicBezTo>
                <a:cubicBezTo>
                  <a:pt x="478" y="298"/>
                  <a:pt x="478" y="298"/>
                  <a:pt x="478" y="298"/>
                </a:cubicBezTo>
                <a:cubicBezTo>
                  <a:pt x="478" y="299"/>
                  <a:pt x="478" y="299"/>
                  <a:pt x="479" y="300"/>
                </a:cubicBezTo>
                <a:cubicBezTo>
                  <a:pt x="479" y="300"/>
                  <a:pt x="479" y="301"/>
                  <a:pt x="479" y="301"/>
                </a:cubicBezTo>
                <a:cubicBezTo>
                  <a:pt x="479" y="302"/>
                  <a:pt x="479" y="302"/>
                  <a:pt x="479" y="302"/>
                </a:cubicBezTo>
                <a:cubicBezTo>
                  <a:pt x="479" y="303"/>
                  <a:pt x="479" y="303"/>
                  <a:pt x="479" y="303"/>
                </a:cubicBezTo>
                <a:cubicBezTo>
                  <a:pt x="479" y="306"/>
                  <a:pt x="482" y="308"/>
                  <a:pt x="483" y="311"/>
                </a:cubicBezTo>
                <a:cubicBezTo>
                  <a:pt x="485" y="314"/>
                  <a:pt x="486" y="314"/>
                  <a:pt x="487" y="315"/>
                </a:cubicBezTo>
                <a:cubicBezTo>
                  <a:pt x="488" y="315"/>
                  <a:pt x="488" y="315"/>
                  <a:pt x="489" y="315"/>
                </a:cubicBezTo>
                <a:cubicBezTo>
                  <a:pt x="491" y="316"/>
                  <a:pt x="491" y="313"/>
                  <a:pt x="492" y="312"/>
                </a:cubicBezTo>
                <a:cubicBezTo>
                  <a:pt x="492" y="313"/>
                  <a:pt x="493" y="313"/>
                  <a:pt x="493" y="313"/>
                </a:cubicBezTo>
                <a:cubicBezTo>
                  <a:pt x="495" y="316"/>
                  <a:pt x="498" y="318"/>
                  <a:pt x="499" y="321"/>
                </a:cubicBezTo>
                <a:cubicBezTo>
                  <a:pt x="505" y="332"/>
                  <a:pt x="505" y="332"/>
                  <a:pt x="505" y="332"/>
                </a:cubicBezTo>
                <a:cubicBezTo>
                  <a:pt x="505" y="333"/>
                  <a:pt x="505" y="333"/>
                  <a:pt x="505" y="333"/>
                </a:cubicBezTo>
                <a:cubicBezTo>
                  <a:pt x="504" y="335"/>
                  <a:pt x="504" y="337"/>
                  <a:pt x="505" y="339"/>
                </a:cubicBezTo>
                <a:cubicBezTo>
                  <a:pt x="506" y="341"/>
                  <a:pt x="509" y="340"/>
                  <a:pt x="510" y="341"/>
                </a:cubicBezTo>
                <a:cubicBezTo>
                  <a:pt x="511" y="342"/>
                  <a:pt x="516" y="352"/>
                  <a:pt x="516" y="352"/>
                </a:cubicBezTo>
                <a:cubicBezTo>
                  <a:pt x="518" y="356"/>
                  <a:pt x="514" y="362"/>
                  <a:pt x="519" y="364"/>
                </a:cubicBezTo>
                <a:cubicBezTo>
                  <a:pt x="519" y="364"/>
                  <a:pt x="525" y="368"/>
                  <a:pt x="527" y="373"/>
                </a:cubicBezTo>
                <a:cubicBezTo>
                  <a:pt x="527" y="376"/>
                  <a:pt x="528" y="376"/>
                  <a:pt x="529" y="377"/>
                </a:cubicBezTo>
                <a:cubicBezTo>
                  <a:pt x="531" y="379"/>
                  <a:pt x="531" y="379"/>
                  <a:pt x="538" y="397"/>
                </a:cubicBezTo>
                <a:cubicBezTo>
                  <a:pt x="538" y="401"/>
                  <a:pt x="538" y="404"/>
                  <a:pt x="538" y="408"/>
                </a:cubicBezTo>
                <a:cubicBezTo>
                  <a:pt x="539" y="414"/>
                  <a:pt x="547" y="415"/>
                  <a:pt x="549" y="412"/>
                </a:cubicBezTo>
                <a:cubicBezTo>
                  <a:pt x="553" y="408"/>
                  <a:pt x="553" y="408"/>
                  <a:pt x="555" y="407"/>
                </a:cubicBezTo>
                <a:cubicBezTo>
                  <a:pt x="557" y="407"/>
                  <a:pt x="559" y="407"/>
                  <a:pt x="561" y="407"/>
                </a:cubicBezTo>
                <a:cubicBezTo>
                  <a:pt x="561" y="407"/>
                  <a:pt x="561" y="407"/>
                  <a:pt x="561" y="407"/>
                </a:cubicBezTo>
                <a:cubicBezTo>
                  <a:pt x="562" y="408"/>
                  <a:pt x="562" y="408"/>
                  <a:pt x="563" y="408"/>
                </a:cubicBezTo>
                <a:cubicBezTo>
                  <a:pt x="563" y="408"/>
                  <a:pt x="563" y="408"/>
                  <a:pt x="563" y="408"/>
                </a:cubicBezTo>
                <a:cubicBezTo>
                  <a:pt x="564" y="408"/>
                  <a:pt x="564" y="407"/>
                  <a:pt x="565" y="406"/>
                </a:cubicBezTo>
                <a:cubicBezTo>
                  <a:pt x="569" y="400"/>
                  <a:pt x="577" y="402"/>
                  <a:pt x="582" y="397"/>
                </a:cubicBezTo>
                <a:cubicBezTo>
                  <a:pt x="583" y="396"/>
                  <a:pt x="583" y="396"/>
                  <a:pt x="586" y="396"/>
                </a:cubicBezTo>
                <a:cubicBezTo>
                  <a:pt x="587" y="395"/>
                  <a:pt x="587" y="395"/>
                  <a:pt x="587" y="395"/>
                </a:cubicBezTo>
                <a:cubicBezTo>
                  <a:pt x="587" y="392"/>
                  <a:pt x="587" y="392"/>
                  <a:pt x="588" y="391"/>
                </a:cubicBezTo>
                <a:cubicBezTo>
                  <a:pt x="589" y="391"/>
                  <a:pt x="589" y="391"/>
                  <a:pt x="591" y="390"/>
                </a:cubicBezTo>
                <a:cubicBezTo>
                  <a:pt x="593" y="389"/>
                  <a:pt x="593" y="389"/>
                  <a:pt x="601" y="389"/>
                </a:cubicBezTo>
                <a:cubicBezTo>
                  <a:pt x="601" y="389"/>
                  <a:pt x="601" y="385"/>
                  <a:pt x="603" y="382"/>
                </a:cubicBezTo>
                <a:cubicBezTo>
                  <a:pt x="605" y="382"/>
                  <a:pt x="606" y="382"/>
                  <a:pt x="608" y="382"/>
                </a:cubicBezTo>
                <a:cubicBezTo>
                  <a:pt x="609" y="379"/>
                  <a:pt x="610" y="376"/>
                  <a:pt x="610" y="376"/>
                </a:cubicBezTo>
                <a:cubicBezTo>
                  <a:pt x="611" y="365"/>
                  <a:pt x="610" y="354"/>
                  <a:pt x="610" y="342"/>
                </a:cubicBezTo>
                <a:cubicBezTo>
                  <a:pt x="609" y="343"/>
                  <a:pt x="609" y="343"/>
                  <a:pt x="609" y="343"/>
                </a:cubicBezTo>
                <a:cubicBezTo>
                  <a:pt x="608" y="342"/>
                  <a:pt x="609" y="340"/>
                  <a:pt x="608" y="339"/>
                </a:cubicBezTo>
                <a:cubicBezTo>
                  <a:pt x="607" y="339"/>
                  <a:pt x="607" y="339"/>
                  <a:pt x="607" y="338"/>
                </a:cubicBezTo>
                <a:cubicBezTo>
                  <a:pt x="607" y="335"/>
                  <a:pt x="606" y="333"/>
                  <a:pt x="606" y="331"/>
                </a:cubicBezTo>
                <a:cubicBezTo>
                  <a:pt x="606" y="330"/>
                  <a:pt x="606" y="330"/>
                  <a:pt x="605" y="329"/>
                </a:cubicBezTo>
                <a:cubicBezTo>
                  <a:pt x="602" y="331"/>
                  <a:pt x="602" y="331"/>
                  <a:pt x="601" y="340"/>
                </a:cubicBezTo>
                <a:cubicBezTo>
                  <a:pt x="600" y="340"/>
                  <a:pt x="599" y="340"/>
                  <a:pt x="597" y="340"/>
                </a:cubicBezTo>
                <a:cubicBezTo>
                  <a:pt x="596" y="340"/>
                  <a:pt x="596" y="340"/>
                  <a:pt x="596" y="340"/>
                </a:cubicBezTo>
                <a:cubicBezTo>
                  <a:pt x="595" y="340"/>
                  <a:pt x="594" y="339"/>
                  <a:pt x="593" y="339"/>
                </a:cubicBezTo>
                <a:cubicBezTo>
                  <a:pt x="592" y="339"/>
                  <a:pt x="592" y="339"/>
                  <a:pt x="592" y="339"/>
                </a:cubicBezTo>
                <a:cubicBezTo>
                  <a:pt x="589" y="341"/>
                  <a:pt x="589" y="341"/>
                  <a:pt x="588" y="343"/>
                </a:cubicBezTo>
                <a:cubicBezTo>
                  <a:pt x="588" y="343"/>
                  <a:pt x="584" y="342"/>
                  <a:pt x="584" y="337"/>
                </a:cubicBezTo>
                <a:cubicBezTo>
                  <a:pt x="584" y="337"/>
                  <a:pt x="584" y="336"/>
                  <a:pt x="585" y="336"/>
                </a:cubicBezTo>
                <a:cubicBezTo>
                  <a:pt x="586" y="335"/>
                  <a:pt x="586" y="335"/>
                  <a:pt x="587" y="335"/>
                </a:cubicBezTo>
                <a:cubicBezTo>
                  <a:pt x="587" y="335"/>
                  <a:pt x="588" y="335"/>
                  <a:pt x="588" y="335"/>
                </a:cubicBezTo>
                <a:cubicBezTo>
                  <a:pt x="594" y="338"/>
                  <a:pt x="594" y="334"/>
                  <a:pt x="594" y="334"/>
                </a:cubicBezTo>
                <a:cubicBezTo>
                  <a:pt x="593" y="334"/>
                  <a:pt x="593" y="334"/>
                  <a:pt x="593" y="334"/>
                </a:cubicBezTo>
                <a:cubicBezTo>
                  <a:pt x="592" y="333"/>
                  <a:pt x="592" y="333"/>
                  <a:pt x="591" y="333"/>
                </a:cubicBezTo>
                <a:cubicBezTo>
                  <a:pt x="591" y="333"/>
                  <a:pt x="590" y="333"/>
                  <a:pt x="590" y="334"/>
                </a:cubicBezTo>
                <a:cubicBezTo>
                  <a:pt x="589" y="334"/>
                  <a:pt x="589" y="334"/>
                  <a:pt x="588" y="334"/>
                </a:cubicBezTo>
                <a:cubicBezTo>
                  <a:pt x="585" y="333"/>
                  <a:pt x="582" y="333"/>
                  <a:pt x="580" y="332"/>
                </a:cubicBezTo>
                <a:cubicBezTo>
                  <a:pt x="579" y="332"/>
                  <a:pt x="578" y="332"/>
                  <a:pt x="578" y="332"/>
                </a:cubicBezTo>
                <a:cubicBezTo>
                  <a:pt x="578" y="330"/>
                  <a:pt x="578" y="327"/>
                  <a:pt x="577" y="325"/>
                </a:cubicBezTo>
                <a:cubicBezTo>
                  <a:pt x="576" y="324"/>
                  <a:pt x="576" y="324"/>
                  <a:pt x="570" y="321"/>
                </a:cubicBezTo>
                <a:cubicBezTo>
                  <a:pt x="568" y="316"/>
                  <a:pt x="565" y="311"/>
                  <a:pt x="565" y="305"/>
                </a:cubicBezTo>
                <a:cubicBezTo>
                  <a:pt x="566" y="301"/>
                  <a:pt x="571" y="303"/>
                  <a:pt x="572" y="303"/>
                </a:cubicBezTo>
                <a:cubicBezTo>
                  <a:pt x="572" y="304"/>
                  <a:pt x="572" y="304"/>
                  <a:pt x="576" y="308"/>
                </a:cubicBezTo>
                <a:cubicBezTo>
                  <a:pt x="578" y="310"/>
                  <a:pt x="578" y="310"/>
                  <a:pt x="580" y="314"/>
                </a:cubicBezTo>
                <a:cubicBezTo>
                  <a:pt x="581" y="317"/>
                  <a:pt x="584" y="317"/>
                  <a:pt x="586" y="319"/>
                </a:cubicBezTo>
                <a:cubicBezTo>
                  <a:pt x="589" y="323"/>
                  <a:pt x="590" y="323"/>
                  <a:pt x="598" y="324"/>
                </a:cubicBezTo>
                <a:cubicBezTo>
                  <a:pt x="599" y="324"/>
                  <a:pt x="599" y="324"/>
                  <a:pt x="599" y="324"/>
                </a:cubicBezTo>
                <a:cubicBezTo>
                  <a:pt x="599" y="324"/>
                  <a:pt x="600" y="324"/>
                  <a:pt x="600" y="324"/>
                </a:cubicBezTo>
                <a:cubicBezTo>
                  <a:pt x="601" y="324"/>
                  <a:pt x="602" y="324"/>
                  <a:pt x="604" y="323"/>
                </a:cubicBezTo>
                <a:cubicBezTo>
                  <a:pt x="604" y="323"/>
                  <a:pt x="605" y="323"/>
                  <a:pt x="605" y="323"/>
                </a:cubicBezTo>
                <a:cubicBezTo>
                  <a:pt x="607" y="323"/>
                  <a:pt x="607" y="323"/>
                  <a:pt x="609" y="325"/>
                </a:cubicBezTo>
                <a:cubicBezTo>
                  <a:pt x="609" y="325"/>
                  <a:pt x="609" y="325"/>
                  <a:pt x="609" y="325"/>
                </a:cubicBezTo>
                <a:moveTo>
                  <a:pt x="680" y="160"/>
                </a:moveTo>
                <a:cubicBezTo>
                  <a:pt x="671" y="147"/>
                  <a:pt x="657" y="130"/>
                  <a:pt x="646" y="118"/>
                </a:cubicBezTo>
                <a:cubicBezTo>
                  <a:pt x="649" y="120"/>
                  <a:pt x="614" y="121"/>
                  <a:pt x="550" y="121"/>
                </a:cubicBezTo>
                <a:cubicBezTo>
                  <a:pt x="577" y="168"/>
                  <a:pt x="596" y="225"/>
                  <a:pt x="605" y="288"/>
                </a:cubicBezTo>
                <a:cubicBezTo>
                  <a:pt x="690" y="289"/>
                  <a:pt x="736" y="287"/>
                  <a:pt x="736" y="284"/>
                </a:cubicBezTo>
                <a:cubicBezTo>
                  <a:pt x="730" y="264"/>
                  <a:pt x="730" y="264"/>
                  <a:pt x="730" y="264"/>
                </a:cubicBezTo>
                <a:cubicBezTo>
                  <a:pt x="718" y="228"/>
                  <a:pt x="718" y="227"/>
                  <a:pt x="709" y="210"/>
                </a:cubicBezTo>
                <a:cubicBezTo>
                  <a:pt x="693" y="178"/>
                  <a:pt x="690" y="173"/>
                  <a:pt x="680" y="160"/>
                </a:cubicBezTo>
                <a:moveTo>
                  <a:pt x="415" y="119"/>
                </a:moveTo>
                <a:cubicBezTo>
                  <a:pt x="416" y="119"/>
                  <a:pt x="418" y="119"/>
                  <a:pt x="420" y="119"/>
                </a:cubicBezTo>
                <a:cubicBezTo>
                  <a:pt x="419" y="119"/>
                  <a:pt x="419" y="119"/>
                  <a:pt x="419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7" y="118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6" y="117"/>
                  <a:pt x="416" y="117"/>
                  <a:pt x="415" y="117"/>
                </a:cubicBezTo>
                <a:cubicBezTo>
                  <a:pt x="415" y="117"/>
                  <a:pt x="415" y="117"/>
                  <a:pt x="415" y="117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5" y="119"/>
                  <a:pt x="415" y="119"/>
                  <a:pt x="415" y="119"/>
                </a:cubicBezTo>
                <a:moveTo>
                  <a:pt x="416" y="52"/>
                </a:moveTo>
                <a:cubicBezTo>
                  <a:pt x="416" y="51"/>
                  <a:pt x="416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4" y="50"/>
                  <a:pt x="414" y="50"/>
                  <a:pt x="413" y="50"/>
                </a:cubicBezTo>
                <a:cubicBezTo>
                  <a:pt x="414" y="50"/>
                  <a:pt x="414" y="50"/>
                  <a:pt x="414" y="50"/>
                </a:cubicBezTo>
                <a:cubicBezTo>
                  <a:pt x="414" y="51"/>
                  <a:pt x="414" y="51"/>
                  <a:pt x="414" y="51"/>
                </a:cubicBezTo>
                <a:cubicBezTo>
                  <a:pt x="414" y="51"/>
                  <a:pt x="414" y="52"/>
                  <a:pt x="414" y="52"/>
                </a:cubicBezTo>
                <a:cubicBezTo>
                  <a:pt x="415" y="52"/>
                  <a:pt x="415" y="52"/>
                  <a:pt x="416" y="52"/>
                </a:cubicBezTo>
                <a:moveTo>
                  <a:pt x="550" y="121"/>
                </a:moveTo>
                <a:cubicBezTo>
                  <a:pt x="537" y="99"/>
                  <a:pt x="522" y="79"/>
                  <a:pt x="507" y="62"/>
                </a:cubicBezTo>
                <a:cubicBezTo>
                  <a:pt x="507" y="63"/>
                  <a:pt x="507" y="63"/>
                  <a:pt x="507" y="63"/>
                </a:cubicBezTo>
                <a:cubicBezTo>
                  <a:pt x="506" y="64"/>
                  <a:pt x="506" y="64"/>
                  <a:pt x="506" y="64"/>
                </a:cubicBezTo>
                <a:cubicBezTo>
                  <a:pt x="505" y="63"/>
                  <a:pt x="504" y="63"/>
                  <a:pt x="504" y="63"/>
                </a:cubicBezTo>
                <a:cubicBezTo>
                  <a:pt x="504" y="63"/>
                  <a:pt x="504" y="63"/>
                  <a:pt x="503" y="63"/>
                </a:cubicBezTo>
                <a:cubicBezTo>
                  <a:pt x="503" y="64"/>
                  <a:pt x="504" y="65"/>
                  <a:pt x="504" y="65"/>
                </a:cubicBezTo>
                <a:cubicBezTo>
                  <a:pt x="504" y="65"/>
                  <a:pt x="503" y="65"/>
                  <a:pt x="503" y="65"/>
                </a:cubicBezTo>
                <a:cubicBezTo>
                  <a:pt x="501" y="64"/>
                  <a:pt x="501" y="64"/>
                  <a:pt x="498" y="61"/>
                </a:cubicBezTo>
                <a:cubicBezTo>
                  <a:pt x="497" y="62"/>
                  <a:pt x="497" y="62"/>
                  <a:pt x="497" y="62"/>
                </a:cubicBezTo>
                <a:cubicBezTo>
                  <a:pt x="497" y="62"/>
                  <a:pt x="497" y="62"/>
                  <a:pt x="496" y="62"/>
                </a:cubicBezTo>
                <a:cubicBezTo>
                  <a:pt x="496" y="63"/>
                  <a:pt x="496" y="63"/>
                  <a:pt x="496" y="63"/>
                </a:cubicBezTo>
                <a:cubicBezTo>
                  <a:pt x="495" y="63"/>
                  <a:pt x="495" y="63"/>
                  <a:pt x="495" y="63"/>
                </a:cubicBezTo>
                <a:cubicBezTo>
                  <a:pt x="494" y="63"/>
                  <a:pt x="494" y="63"/>
                  <a:pt x="494" y="63"/>
                </a:cubicBezTo>
                <a:cubicBezTo>
                  <a:pt x="494" y="64"/>
                  <a:pt x="493" y="64"/>
                  <a:pt x="493" y="64"/>
                </a:cubicBezTo>
                <a:cubicBezTo>
                  <a:pt x="492" y="65"/>
                  <a:pt x="492" y="65"/>
                  <a:pt x="492" y="65"/>
                </a:cubicBezTo>
                <a:cubicBezTo>
                  <a:pt x="490" y="65"/>
                  <a:pt x="490" y="65"/>
                  <a:pt x="490" y="67"/>
                </a:cubicBezTo>
                <a:cubicBezTo>
                  <a:pt x="489" y="67"/>
                  <a:pt x="489" y="67"/>
                  <a:pt x="488" y="67"/>
                </a:cubicBezTo>
                <a:cubicBezTo>
                  <a:pt x="487" y="68"/>
                  <a:pt x="487" y="68"/>
                  <a:pt x="487" y="68"/>
                </a:cubicBezTo>
                <a:cubicBezTo>
                  <a:pt x="490" y="70"/>
                  <a:pt x="490" y="70"/>
                  <a:pt x="490" y="70"/>
                </a:cubicBezTo>
                <a:cubicBezTo>
                  <a:pt x="489" y="72"/>
                  <a:pt x="489" y="72"/>
                  <a:pt x="486" y="73"/>
                </a:cubicBezTo>
                <a:cubicBezTo>
                  <a:pt x="486" y="73"/>
                  <a:pt x="486" y="73"/>
                  <a:pt x="486" y="73"/>
                </a:cubicBezTo>
                <a:cubicBezTo>
                  <a:pt x="480" y="69"/>
                  <a:pt x="480" y="69"/>
                  <a:pt x="480" y="68"/>
                </a:cubicBezTo>
                <a:cubicBezTo>
                  <a:pt x="481" y="68"/>
                  <a:pt x="482" y="68"/>
                  <a:pt x="483" y="68"/>
                </a:cubicBezTo>
                <a:cubicBezTo>
                  <a:pt x="483" y="67"/>
                  <a:pt x="482" y="66"/>
                  <a:pt x="482" y="65"/>
                </a:cubicBezTo>
                <a:cubicBezTo>
                  <a:pt x="481" y="65"/>
                  <a:pt x="481" y="65"/>
                  <a:pt x="480" y="65"/>
                </a:cubicBezTo>
                <a:cubicBezTo>
                  <a:pt x="479" y="64"/>
                  <a:pt x="479" y="64"/>
                  <a:pt x="477" y="63"/>
                </a:cubicBezTo>
                <a:cubicBezTo>
                  <a:pt x="477" y="63"/>
                  <a:pt x="477" y="63"/>
                  <a:pt x="476" y="63"/>
                </a:cubicBezTo>
                <a:cubicBezTo>
                  <a:pt x="476" y="63"/>
                  <a:pt x="476" y="63"/>
                  <a:pt x="476" y="63"/>
                </a:cubicBezTo>
                <a:cubicBezTo>
                  <a:pt x="475" y="62"/>
                  <a:pt x="475" y="62"/>
                  <a:pt x="473" y="62"/>
                </a:cubicBezTo>
                <a:cubicBezTo>
                  <a:pt x="472" y="62"/>
                  <a:pt x="472" y="62"/>
                  <a:pt x="472" y="62"/>
                </a:cubicBezTo>
                <a:cubicBezTo>
                  <a:pt x="471" y="63"/>
                  <a:pt x="471" y="63"/>
                  <a:pt x="472" y="63"/>
                </a:cubicBezTo>
                <a:cubicBezTo>
                  <a:pt x="472" y="64"/>
                  <a:pt x="472" y="64"/>
                  <a:pt x="473" y="64"/>
                </a:cubicBezTo>
                <a:cubicBezTo>
                  <a:pt x="475" y="65"/>
                  <a:pt x="476" y="67"/>
                  <a:pt x="476" y="68"/>
                </a:cubicBezTo>
                <a:cubicBezTo>
                  <a:pt x="476" y="69"/>
                  <a:pt x="476" y="70"/>
                  <a:pt x="478" y="71"/>
                </a:cubicBezTo>
                <a:cubicBezTo>
                  <a:pt x="479" y="71"/>
                  <a:pt x="479" y="71"/>
                  <a:pt x="481" y="73"/>
                </a:cubicBezTo>
                <a:cubicBezTo>
                  <a:pt x="481" y="73"/>
                  <a:pt x="481" y="73"/>
                  <a:pt x="481" y="73"/>
                </a:cubicBezTo>
                <a:cubicBezTo>
                  <a:pt x="481" y="75"/>
                  <a:pt x="482" y="76"/>
                  <a:pt x="483" y="77"/>
                </a:cubicBezTo>
                <a:cubicBezTo>
                  <a:pt x="480" y="77"/>
                  <a:pt x="480" y="77"/>
                  <a:pt x="480" y="76"/>
                </a:cubicBezTo>
                <a:cubicBezTo>
                  <a:pt x="479" y="75"/>
                  <a:pt x="479" y="75"/>
                  <a:pt x="479" y="75"/>
                </a:cubicBezTo>
                <a:cubicBezTo>
                  <a:pt x="479" y="75"/>
                  <a:pt x="479" y="75"/>
                  <a:pt x="474" y="75"/>
                </a:cubicBezTo>
                <a:cubicBezTo>
                  <a:pt x="474" y="76"/>
                  <a:pt x="474" y="77"/>
                  <a:pt x="474" y="77"/>
                </a:cubicBezTo>
                <a:cubicBezTo>
                  <a:pt x="471" y="78"/>
                  <a:pt x="471" y="78"/>
                  <a:pt x="471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1" y="82"/>
                  <a:pt x="474" y="83"/>
                  <a:pt x="475" y="85"/>
                </a:cubicBezTo>
                <a:cubicBezTo>
                  <a:pt x="474" y="85"/>
                  <a:pt x="474" y="85"/>
                  <a:pt x="474" y="85"/>
                </a:cubicBezTo>
                <a:cubicBezTo>
                  <a:pt x="471" y="85"/>
                  <a:pt x="471" y="85"/>
                  <a:pt x="470" y="85"/>
                </a:cubicBezTo>
                <a:cubicBezTo>
                  <a:pt x="470" y="85"/>
                  <a:pt x="470" y="85"/>
                  <a:pt x="469" y="85"/>
                </a:cubicBezTo>
                <a:cubicBezTo>
                  <a:pt x="464" y="84"/>
                  <a:pt x="462" y="82"/>
                  <a:pt x="462" y="81"/>
                </a:cubicBezTo>
                <a:cubicBezTo>
                  <a:pt x="461" y="82"/>
                  <a:pt x="461" y="82"/>
                  <a:pt x="460" y="83"/>
                </a:cubicBezTo>
                <a:cubicBezTo>
                  <a:pt x="460" y="84"/>
                  <a:pt x="460" y="85"/>
                  <a:pt x="463" y="85"/>
                </a:cubicBezTo>
                <a:cubicBezTo>
                  <a:pt x="463" y="86"/>
                  <a:pt x="463" y="86"/>
                  <a:pt x="463" y="86"/>
                </a:cubicBezTo>
                <a:cubicBezTo>
                  <a:pt x="464" y="87"/>
                  <a:pt x="464" y="87"/>
                  <a:pt x="464" y="87"/>
                </a:cubicBezTo>
                <a:cubicBezTo>
                  <a:pt x="466" y="87"/>
                  <a:pt x="467" y="87"/>
                  <a:pt x="468" y="88"/>
                </a:cubicBezTo>
                <a:cubicBezTo>
                  <a:pt x="468" y="89"/>
                  <a:pt x="468" y="89"/>
                  <a:pt x="468" y="89"/>
                </a:cubicBezTo>
                <a:cubicBezTo>
                  <a:pt x="467" y="89"/>
                  <a:pt x="466" y="89"/>
                  <a:pt x="465" y="89"/>
                </a:cubicBezTo>
                <a:cubicBezTo>
                  <a:pt x="464" y="90"/>
                  <a:pt x="464" y="90"/>
                  <a:pt x="464" y="90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4" y="83"/>
                  <a:pt x="453" y="83"/>
                  <a:pt x="453" y="83"/>
                </a:cubicBezTo>
                <a:cubicBezTo>
                  <a:pt x="452" y="80"/>
                  <a:pt x="452" y="80"/>
                  <a:pt x="452" y="80"/>
                </a:cubicBezTo>
                <a:cubicBezTo>
                  <a:pt x="450" y="75"/>
                  <a:pt x="443" y="75"/>
                  <a:pt x="441" y="70"/>
                </a:cubicBezTo>
                <a:cubicBezTo>
                  <a:pt x="443" y="71"/>
                  <a:pt x="452" y="74"/>
                  <a:pt x="452" y="74"/>
                </a:cubicBezTo>
                <a:cubicBezTo>
                  <a:pt x="454" y="74"/>
                  <a:pt x="455" y="75"/>
                  <a:pt x="457" y="75"/>
                </a:cubicBezTo>
                <a:cubicBezTo>
                  <a:pt x="459" y="75"/>
                  <a:pt x="460" y="76"/>
                  <a:pt x="462" y="76"/>
                </a:cubicBezTo>
                <a:cubicBezTo>
                  <a:pt x="463" y="76"/>
                  <a:pt x="463" y="76"/>
                  <a:pt x="464" y="76"/>
                </a:cubicBezTo>
                <a:cubicBezTo>
                  <a:pt x="464" y="76"/>
                  <a:pt x="464" y="76"/>
                  <a:pt x="464" y="76"/>
                </a:cubicBezTo>
                <a:cubicBezTo>
                  <a:pt x="477" y="72"/>
                  <a:pt x="464" y="66"/>
                  <a:pt x="464" y="66"/>
                </a:cubicBezTo>
                <a:cubicBezTo>
                  <a:pt x="454" y="62"/>
                  <a:pt x="454" y="62"/>
                  <a:pt x="454" y="62"/>
                </a:cubicBezTo>
                <a:cubicBezTo>
                  <a:pt x="453" y="61"/>
                  <a:pt x="452" y="61"/>
                  <a:pt x="451" y="61"/>
                </a:cubicBezTo>
                <a:cubicBezTo>
                  <a:pt x="450" y="60"/>
                  <a:pt x="450" y="60"/>
                  <a:pt x="447" y="60"/>
                </a:cubicBezTo>
                <a:cubicBezTo>
                  <a:pt x="446" y="60"/>
                  <a:pt x="446" y="60"/>
                  <a:pt x="446" y="60"/>
                </a:cubicBezTo>
                <a:cubicBezTo>
                  <a:pt x="445" y="60"/>
                  <a:pt x="444" y="59"/>
                  <a:pt x="443" y="58"/>
                </a:cubicBezTo>
                <a:cubicBezTo>
                  <a:pt x="442" y="58"/>
                  <a:pt x="441" y="58"/>
                  <a:pt x="441" y="58"/>
                </a:cubicBezTo>
                <a:cubicBezTo>
                  <a:pt x="441" y="59"/>
                  <a:pt x="441" y="59"/>
                  <a:pt x="441" y="59"/>
                </a:cubicBezTo>
                <a:cubicBezTo>
                  <a:pt x="440" y="60"/>
                  <a:pt x="440" y="60"/>
                  <a:pt x="440" y="60"/>
                </a:cubicBezTo>
                <a:cubicBezTo>
                  <a:pt x="439" y="59"/>
                  <a:pt x="439" y="59"/>
                  <a:pt x="439" y="59"/>
                </a:cubicBezTo>
                <a:cubicBezTo>
                  <a:pt x="439" y="59"/>
                  <a:pt x="439" y="58"/>
                  <a:pt x="439" y="58"/>
                </a:cubicBezTo>
                <a:cubicBezTo>
                  <a:pt x="439" y="57"/>
                  <a:pt x="439" y="57"/>
                  <a:pt x="439" y="57"/>
                </a:cubicBezTo>
                <a:cubicBezTo>
                  <a:pt x="438" y="57"/>
                  <a:pt x="437" y="57"/>
                  <a:pt x="436" y="55"/>
                </a:cubicBezTo>
                <a:cubicBezTo>
                  <a:pt x="436" y="55"/>
                  <a:pt x="435" y="55"/>
                  <a:pt x="435" y="55"/>
                </a:cubicBezTo>
                <a:cubicBezTo>
                  <a:pt x="434" y="56"/>
                  <a:pt x="434" y="56"/>
                  <a:pt x="434" y="56"/>
                </a:cubicBezTo>
                <a:cubicBezTo>
                  <a:pt x="432" y="56"/>
                  <a:pt x="431" y="55"/>
                  <a:pt x="429" y="54"/>
                </a:cubicBezTo>
                <a:cubicBezTo>
                  <a:pt x="428" y="54"/>
                  <a:pt x="428" y="54"/>
                  <a:pt x="428" y="54"/>
                </a:cubicBezTo>
                <a:cubicBezTo>
                  <a:pt x="428" y="54"/>
                  <a:pt x="429" y="54"/>
                  <a:pt x="429" y="54"/>
                </a:cubicBezTo>
                <a:cubicBezTo>
                  <a:pt x="429" y="53"/>
                  <a:pt x="429" y="53"/>
                  <a:pt x="430" y="52"/>
                </a:cubicBezTo>
                <a:cubicBezTo>
                  <a:pt x="429" y="52"/>
                  <a:pt x="427" y="50"/>
                  <a:pt x="423" y="50"/>
                </a:cubicBezTo>
                <a:cubicBezTo>
                  <a:pt x="423" y="50"/>
                  <a:pt x="423" y="51"/>
                  <a:pt x="423" y="51"/>
                </a:cubicBezTo>
                <a:cubicBezTo>
                  <a:pt x="423" y="51"/>
                  <a:pt x="423" y="51"/>
                  <a:pt x="422" y="51"/>
                </a:cubicBezTo>
                <a:cubicBezTo>
                  <a:pt x="422" y="51"/>
                  <a:pt x="421" y="51"/>
                  <a:pt x="421" y="50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18" y="48"/>
                  <a:pt x="418" y="48"/>
                  <a:pt x="418" y="48"/>
                </a:cubicBezTo>
                <a:cubicBezTo>
                  <a:pt x="418" y="49"/>
                  <a:pt x="418" y="50"/>
                  <a:pt x="418" y="50"/>
                </a:cubicBezTo>
                <a:cubicBezTo>
                  <a:pt x="418" y="51"/>
                  <a:pt x="418" y="51"/>
                  <a:pt x="418" y="52"/>
                </a:cubicBezTo>
                <a:cubicBezTo>
                  <a:pt x="418" y="52"/>
                  <a:pt x="418" y="52"/>
                  <a:pt x="418" y="52"/>
                </a:cubicBezTo>
                <a:cubicBezTo>
                  <a:pt x="418" y="50"/>
                  <a:pt x="418" y="50"/>
                  <a:pt x="417" y="49"/>
                </a:cubicBezTo>
                <a:cubicBezTo>
                  <a:pt x="416" y="49"/>
                  <a:pt x="416" y="49"/>
                  <a:pt x="415" y="49"/>
                </a:cubicBezTo>
                <a:cubicBezTo>
                  <a:pt x="415" y="48"/>
                  <a:pt x="415" y="48"/>
                  <a:pt x="415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3" y="48"/>
                  <a:pt x="412" y="49"/>
                  <a:pt x="411" y="49"/>
                </a:cubicBezTo>
                <a:cubicBezTo>
                  <a:pt x="411" y="50"/>
                  <a:pt x="411" y="50"/>
                  <a:pt x="410" y="51"/>
                </a:cubicBezTo>
                <a:cubicBezTo>
                  <a:pt x="410" y="51"/>
                  <a:pt x="410" y="51"/>
                  <a:pt x="410" y="51"/>
                </a:cubicBezTo>
                <a:cubicBezTo>
                  <a:pt x="409" y="50"/>
                  <a:pt x="409" y="50"/>
                  <a:pt x="409" y="50"/>
                </a:cubicBezTo>
                <a:cubicBezTo>
                  <a:pt x="409" y="50"/>
                  <a:pt x="409" y="50"/>
                  <a:pt x="409" y="49"/>
                </a:cubicBezTo>
                <a:cubicBezTo>
                  <a:pt x="409" y="49"/>
                  <a:pt x="408" y="49"/>
                  <a:pt x="407" y="49"/>
                </a:cubicBezTo>
                <a:cubicBezTo>
                  <a:pt x="406" y="49"/>
                  <a:pt x="405" y="49"/>
                  <a:pt x="404" y="50"/>
                </a:cubicBezTo>
                <a:cubicBezTo>
                  <a:pt x="405" y="52"/>
                  <a:pt x="405" y="52"/>
                  <a:pt x="407" y="52"/>
                </a:cubicBezTo>
                <a:cubicBezTo>
                  <a:pt x="408" y="53"/>
                  <a:pt x="408" y="53"/>
                  <a:pt x="408" y="54"/>
                </a:cubicBezTo>
                <a:cubicBezTo>
                  <a:pt x="408" y="54"/>
                  <a:pt x="407" y="54"/>
                  <a:pt x="407" y="54"/>
                </a:cubicBezTo>
                <a:cubicBezTo>
                  <a:pt x="406" y="53"/>
                  <a:pt x="406" y="53"/>
                  <a:pt x="404" y="53"/>
                </a:cubicBezTo>
                <a:cubicBezTo>
                  <a:pt x="402" y="53"/>
                  <a:pt x="402" y="53"/>
                  <a:pt x="402" y="53"/>
                </a:cubicBezTo>
                <a:cubicBezTo>
                  <a:pt x="402" y="55"/>
                  <a:pt x="402" y="55"/>
                  <a:pt x="402" y="56"/>
                </a:cubicBezTo>
                <a:cubicBezTo>
                  <a:pt x="401" y="55"/>
                  <a:pt x="401" y="54"/>
                  <a:pt x="401" y="54"/>
                </a:cubicBezTo>
                <a:cubicBezTo>
                  <a:pt x="399" y="54"/>
                  <a:pt x="398" y="52"/>
                  <a:pt x="396" y="52"/>
                </a:cubicBezTo>
                <a:cubicBezTo>
                  <a:pt x="396" y="52"/>
                  <a:pt x="396" y="53"/>
                  <a:pt x="396" y="53"/>
                </a:cubicBezTo>
                <a:cubicBezTo>
                  <a:pt x="397" y="56"/>
                  <a:pt x="395" y="57"/>
                  <a:pt x="394" y="57"/>
                </a:cubicBezTo>
                <a:cubicBezTo>
                  <a:pt x="394" y="57"/>
                  <a:pt x="393" y="56"/>
                  <a:pt x="393" y="55"/>
                </a:cubicBezTo>
                <a:cubicBezTo>
                  <a:pt x="393" y="56"/>
                  <a:pt x="393" y="56"/>
                  <a:pt x="393" y="56"/>
                </a:cubicBezTo>
                <a:cubicBezTo>
                  <a:pt x="392" y="56"/>
                  <a:pt x="392" y="56"/>
                  <a:pt x="391" y="56"/>
                </a:cubicBezTo>
                <a:cubicBezTo>
                  <a:pt x="391" y="57"/>
                  <a:pt x="391" y="57"/>
                  <a:pt x="391" y="57"/>
                </a:cubicBezTo>
                <a:cubicBezTo>
                  <a:pt x="391" y="58"/>
                  <a:pt x="392" y="58"/>
                  <a:pt x="392" y="59"/>
                </a:cubicBezTo>
                <a:cubicBezTo>
                  <a:pt x="392" y="59"/>
                  <a:pt x="392" y="60"/>
                  <a:pt x="392" y="60"/>
                </a:cubicBezTo>
                <a:cubicBezTo>
                  <a:pt x="391" y="60"/>
                  <a:pt x="391" y="60"/>
                  <a:pt x="391" y="60"/>
                </a:cubicBezTo>
                <a:cubicBezTo>
                  <a:pt x="391" y="60"/>
                  <a:pt x="391" y="60"/>
                  <a:pt x="388" y="59"/>
                </a:cubicBezTo>
                <a:cubicBezTo>
                  <a:pt x="389" y="59"/>
                  <a:pt x="389" y="58"/>
                  <a:pt x="389" y="57"/>
                </a:cubicBezTo>
                <a:cubicBezTo>
                  <a:pt x="388" y="57"/>
                  <a:pt x="388" y="57"/>
                  <a:pt x="388" y="57"/>
                </a:cubicBezTo>
                <a:cubicBezTo>
                  <a:pt x="388" y="58"/>
                  <a:pt x="388" y="58"/>
                  <a:pt x="388" y="59"/>
                </a:cubicBezTo>
                <a:cubicBezTo>
                  <a:pt x="385" y="59"/>
                  <a:pt x="385" y="59"/>
                  <a:pt x="384" y="59"/>
                </a:cubicBezTo>
                <a:cubicBezTo>
                  <a:pt x="385" y="60"/>
                  <a:pt x="385" y="60"/>
                  <a:pt x="385" y="60"/>
                </a:cubicBezTo>
                <a:cubicBezTo>
                  <a:pt x="384" y="61"/>
                  <a:pt x="384" y="61"/>
                  <a:pt x="384" y="61"/>
                </a:cubicBezTo>
                <a:cubicBezTo>
                  <a:pt x="382" y="61"/>
                  <a:pt x="382" y="61"/>
                  <a:pt x="381" y="62"/>
                </a:cubicBezTo>
                <a:cubicBezTo>
                  <a:pt x="380" y="62"/>
                  <a:pt x="380" y="62"/>
                  <a:pt x="380" y="62"/>
                </a:cubicBezTo>
                <a:cubicBezTo>
                  <a:pt x="380" y="64"/>
                  <a:pt x="380" y="64"/>
                  <a:pt x="380" y="64"/>
                </a:cubicBezTo>
                <a:cubicBezTo>
                  <a:pt x="379" y="64"/>
                  <a:pt x="379" y="64"/>
                  <a:pt x="379" y="64"/>
                </a:cubicBezTo>
                <a:cubicBezTo>
                  <a:pt x="378" y="65"/>
                  <a:pt x="378" y="65"/>
                  <a:pt x="378" y="65"/>
                </a:cubicBezTo>
                <a:cubicBezTo>
                  <a:pt x="379" y="65"/>
                  <a:pt x="379" y="65"/>
                  <a:pt x="379" y="65"/>
                </a:cubicBezTo>
                <a:cubicBezTo>
                  <a:pt x="382" y="63"/>
                  <a:pt x="382" y="63"/>
                  <a:pt x="383" y="63"/>
                </a:cubicBezTo>
                <a:cubicBezTo>
                  <a:pt x="386" y="61"/>
                  <a:pt x="388" y="62"/>
                  <a:pt x="390" y="62"/>
                </a:cubicBezTo>
                <a:cubicBezTo>
                  <a:pt x="390" y="62"/>
                  <a:pt x="390" y="63"/>
                  <a:pt x="390" y="63"/>
                </a:cubicBezTo>
                <a:cubicBezTo>
                  <a:pt x="389" y="63"/>
                  <a:pt x="389" y="63"/>
                  <a:pt x="386" y="64"/>
                </a:cubicBezTo>
                <a:cubicBezTo>
                  <a:pt x="386" y="65"/>
                  <a:pt x="385" y="66"/>
                  <a:pt x="385" y="68"/>
                </a:cubicBezTo>
                <a:cubicBezTo>
                  <a:pt x="384" y="68"/>
                  <a:pt x="383" y="69"/>
                  <a:pt x="383" y="69"/>
                </a:cubicBezTo>
                <a:cubicBezTo>
                  <a:pt x="382" y="71"/>
                  <a:pt x="379" y="72"/>
                  <a:pt x="379" y="72"/>
                </a:cubicBezTo>
                <a:cubicBezTo>
                  <a:pt x="378" y="74"/>
                  <a:pt x="377" y="76"/>
                  <a:pt x="377" y="78"/>
                </a:cubicBezTo>
                <a:cubicBezTo>
                  <a:pt x="376" y="78"/>
                  <a:pt x="376" y="78"/>
                  <a:pt x="376" y="78"/>
                </a:cubicBezTo>
                <a:cubicBezTo>
                  <a:pt x="376" y="78"/>
                  <a:pt x="375" y="79"/>
                  <a:pt x="371" y="81"/>
                </a:cubicBezTo>
                <a:cubicBezTo>
                  <a:pt x="370" y="82"/>
                  <a:pt x="370" y="82"/>
                  <a:pt x="370" y="82"/>
                </a:cubicBezTo>
                <a:cubicBezTo>
                  <a:pt x="371" y="82"/>
                  <a:pt x="371" y="82"/>
                  <a:pt x="371" y="82"/>
                </a:cubicBezTo>
                <a:cubicBezTo>
                  <a:pt x="372" y="82"/>
                  <a:pt x="373" y="82"/>
                  <a:pt x="373" y="82"/>
                </a:cubicBezTo>
                <a:cubicBezTo>
                  <a:pt x="372" y="86"/>
                  <a:pt x="367" y="86"/>
                  <a:pt x="365" y="89"/>
                </a:cubicBezTo>
                <a:cubicBezTo>
                  <a:pt x="364" y="89"/>
                  <a:pt x="363" y="89"/>
                  <a:pt x="363" y="88"/>
                </a:cubicBezTo>
                <a:cubicBezTo>
                  <a:pt x="362" y="88"/>
                  <a:pt x="361" y="88"/>
                  <a:pt x="361" y="88"/>
                </a:cubicBezTo>
                <a:cubicBezTo>
                  <a:pt x="361" y="90"/>
                  <a:pt x="361" y="90"/>
                  <a:pt x="361" y="90"/>
                </a:cubicBezTo>
                <a:cubicBezTo>
                  <a:pt x="361" y="90"/>
                  <a:pt x="361" y="91"/>
                  <a:pt x="361" y="91"/>
                </a:cubicBezTo>
                <a:cubicBezTo>
                  <a:pt x="360" y="91"/>
                  <a:pt x="360" y="92"/>
                  <a:pt x="359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6" y="92"/>
                  <a:pt x="355" y="93"/>
                  <a:pt x="353" y="94"/>
                </a:cubicBezTo>
                <a:cubicBezTo>
                  <a:pt x="352" y="97"/>
                  <a:pt x="349" y="97"/>
                  <a:pt x="347" y="98"/>
                </a:cubicBezTo>
                <a:cubicBezTo>
                  <a:pt x="347" y="99"/>
                  <a:pt x="347" y="100"/>
                  <a:pt x="347" y="100"/>
                </a:cubicBezTo>
                <a:cubicBezTo>
                  <a:pt x="347" y="100"/>
                  <a:pt x="347" y="100"/>
                  <a:pt x="346" y="105"/>
                </a:cubicBezTo>
                <a:cubicBezTo>
                  <a:pt x="345" y="105"/>
                  <a:pt x="345" y="105"/>
                  <a:pt x="345" y="105"/>
                </a:cubicBezTo>
                <a:cubicBezTo>
                  <a:pt x="344" y="106"/>
                  <a:pt x="344" y="107"/>
                  <a:pt x="344" y="108"/>
                </a:cubicBezTo>
                <a:cubicBezTo>
                  <a:pt x="345" y="108"/>
                  <a:pt x="346" y="108"/>
                  <a:pt x="346" y="108"/>
                </a:cubicBezTo>
                <a:cubicBezTo>
                  <a:pt x="347" y="108"/>
                  <a:pt x="347" y="108"/>
                  <a:pt x="347" y="108"/>
                </a:cubicBezTo>
                <a:cubicBezTo>
                  <a:pt x="348" y="108"/>
                  <a:pt x="348" y="108"/>
                  <a:pt x="348" y="108"/>
                </a:cubicBezTo>
                <a:cubicBezTo>
                  <a:pt x="348" y="109"/>
                  <a:pt x="347" y="110"/>
                  <a:pt x="347" y="110"/>
                </a:cubicBezTo>
                <a:cubicBezTo>
                  <a:pt x="346" y="112"/>
                  <a:pt x="346" y="112"/>
                  <a:pt x="345" y="112"/>
                </a:cubicBezTo>
                <a:cubicBezTo>
                  <a:pt x="345" y="113"/>
                  <a:pt x="345" y="113"/>
                  <a:pt x="345" y="114"/>
                </a:cubicBezTo>
                <a:cubicBezTo>
                  <a:pt x="346" y="114"/>
                  <a:pt x="346" y="114"/>
                  <a:pt x="348" y="114"/>
                </a:cubicBezTo>
                <a:cubicBezTo>
                  <a:pt x="348" y="116"/>
                  <a:pt x="348" y="116"/>
                  <a:pt x="347" y="117"/>
                </a:cubicBezTo>
                <a:cubicBezTo>
                  <a:pt x="352" y="117"/>
                  <a:pt x="357" y="117"/>
                  <a:pt x="362" y="117"/>
                </a:cubicBezTo>
                <a:cubicBezTo>
                  <a:pt x="363" y="116"/>
                  <a:pt x="363" y="116"/>
                  <a:pt x="366" y="115"/>
                </a:cubicBezTo>
                <a:cubicBezTo>
                  <a:pt x="366" y="114"/>
                  <a:pt x="366" y="114"/>
                  <a:pt x="366" y="113"/>
                </a:cubicBezTo>
                <a:cubicBezTo>
                  <a:pt x="368" y="113"/>
                  <a:pt x="368" y="115"/>
                  <a:pt x="369" y="116"/>
                </a:cubicBezTo>
                <a:cubicBezTo>
                  <a:pt x="369" y="116"/>
                  <a:pt x="369" y="117"/>
                  <a:pt x="369" y="117"/>
                </a:cubicBezTo>
                <a:cubicBezTo>
                  <a:pt x="378" y="118"/>
                  <a:pt x="387" y="118"/>
                  <a:pt x="395" y="118"/>
                </a:cubicBezTo>
                <a:cubicBezTo>
                  <a:pt x="396" y="118"/>
                  <a:pt x="397" y="118"/>
                  <a:pt x="398" y="117"/>
                </a:cubicBezTo>
                <a:cubicBezTo>
                  <a:pt x="398" y="116"/>
                  <a:pt x="399" y="115"/>
                  <a:pt x="401" y="114"/>
                </a:cubicBezTo>
                <a:cubicBezTo>
                  <a:pt x="401" y="113"/>
                  <a:pt x="401" y="112"/>
                  <a:pt x="401" y="112"/>
                </a:cubicBezTo>
                <a:cubicBezTo>
                  <a:pt x="401" y="112"/>
                  <a:pt x="400" y="111"/>
                  <a:pt x="400" y="111"/>
                </a:cubicBezTo>
                <a:cubicBezTo>
                  <a:pt x="399" y="111"/>
                  <a:pt x="398" y="111"/>
                  <a:pt x="396" y="111"/>
                </a:cubicBezTo>
                <a:cubicBezTo>
                  <a:pt x="396" y="109"/>
                  <a:pt x="396" y="109"/>
                  <a:pt x="396" y="107"/>
                </a:cubicBezTo>
                <a:cubicBezTo>
                  <a:pt x="395" y="107"/>
                  <a:pt x="394" y="107"/>
                  <a:pt x="394" y="107"/>
                </a:cubicBezTo>
                <a:cubicBezTo>
                  <a:pt x="394" y="104"/>
                  <a:pt x="394" y="101"/>
                  <a:pt x="393" y="99"/>
                </a:cubicBezTo>
                <a:cubicBezTo>
                  <a:pt x="394" y="99"/>
                  <a:pt x="394" y="99"/>
                  <a:pt x="397" y="94"/>
                </a:cubicBezTo>
                <a:cubicBezTo>
                  <a:pt x="402" y="93"/>
                  <a:pt x="405" y="88"/>
                  <a:pt x="405" y="88"/>
                </a:cubicBezTo>
                <a:cubicBezTo>
                  <a:pt x="406" y="87"/>
                  <a:pt x="406" y="87"/>
                  <a:pt x="408" y="87"/>
                </a:cubicBezTo>
                <a:cubicBezTo>
                  <a:pt x="409" y="86"/>
                  <a:pt x="409" y="86"/>
                  <a:pt x="409" y="86"/>
                </a:cubicBezTo>
                <a:cubicBezTo>
                  <a:pt x="408" y="83"/>
                  <a:pt x="410" y="80"/>
                  <a:pt x="410" y="77"/>
                </a:cubicBezTo>
                <a:cubicBezTo>
                  <a:pt x="411" y="77"/>
                  <a:pt x="411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5" y="79"/>
                  <a:pt x="415" y="79"/>
                  <a:pt x="416" y="79"/>
                </a:cubicBezTo>
                <a:cubicBezTo>
                  <a:pt x="417" y="78"/>
                  <a:pt x="417" y="78"/>
                  <a:pt x="417" y="78"/>
                </a:cubicBezTo>
                <a:cubicBezTo>
                  <a:pt x="419" y="79"/>
                  <a:pt x="419" y="79"/>
                  <a:pt x="420" y="80"/>
                </a:cubicBezTo>
                <a:cubicBezTo>
                  <a:pt x="420" y="82"/>
                  <a:pt x="420" y="82"/>
                  <a:pt x="420" y="83"/>
                </a:cubicBezTo>
                <a:cubicBezTo>
                  <a:pt x="420" y="83"/>
                  <a:pt x="419" y="83"/>
                  <a:pt x="418" y="83"/>
                </a:cubicBezTo>
                <a:cubicBezTo>
                  <a:pt x="419" y="86"/>
                  <a:pt x="419" y="86"/>
                  <a:pt x="409" y="95"/>
                </a:cubicBezTo>
                <a:cubicBezTo>
                  <a:pt x="409" y="97"/>
                  <a:pt x="408" y="100"/>
                  <a:pt x="409" y="103"/>
                </a:cubicBezTo>
                <a:cubicBezTo>
                  <a:pt x="409" y="104"/>
                  <a:pt x="409" y="104"/>
                  <a:pt x="409" y="104"/>
                </a:cubicBezTo>
                <a:cubicBezTo>
                  <a:pt x="409" y="105"/>
                  <a:pt x="410" y="106"/>
                  <a:pt x="410" y="106"/>
                </a:cubicBezTo>
                <a:cubicBezTo>
                  <a:pt x="411" y="108"/>
                  <a:pt x="419" y="112"/>
                  <a:pt x="419" y="112"/>
                </a:cubicBezTo>
                <a:cubicBezTo>
                  <a:pt x="420" y="112"/>
                  <a:pt x="420" y="112"/>
                  <a:pt x="420" y="112"/>
                </a:cubicBezTo>
                <a:cubicBezTo>
                  <a:pt x="423" y="111"/>
                  <a:pt x="426" y="111"/>
                  <a:pt x="429" y="110"/>
                </a:cubicBezTo>
                <a:cubicBezTo>
                  <a:pt x="429" y="109"/>
                  <a:pt x="429" y="109"/>
                  <a:pt x="429" y="109"/>
                </a:cubicBezTo>
                <a:cubicBezTo>
                  <a:pt x="432" y="109"/>
                  <a:pt x="434" y="109"/>
                  <a:pt x="436" y="109"/>
                </a:cubicBezTo>
                <a:cubicBezTo>
                  <a:pt x="436" y="109"/>
                  <a:pt x="437" y="108"/>
                  <a:pt x="438" y="108"/>
                </a:cubicBezTo>
                <a:cubicBezTo>
                  <a:pt x="438" y="108"/>
                  <a:pt x="438" y="108"/>
                  <a:pt x="438" y="108"/>
                </a:cubicBezTo>
                <a:cubicBezTo>
                  <a:pt x="439" y="109"/>
                  <a:pt x="439" y="109"/>
                  <a:pt x="440" y="110"/>
                </a:cubicBezTo>
                <a:cubicBezTo>
                  <a:pt x="442" y="111"/>
                  <a:pt x="443" y="111"/>
                  <a:pt x="445" y="111"/>
                </a:cubicBezTo>
                <a:cubicBezTo>
                  <a:pt x="445" y="111"/>
                  <a:pt x="445" y="111"/>
                  <a:pt x="445" y="111"/>
                </a:cubicBezTo>
                <a:cubicBezTo>
                  <a:pt x="445" y="112"/>
                  <a:pt x="445" y="112"/>
                  <a:pt x="445" y="112"/>
                </a:cubicBezTo>
                <a:cubicBezTo>
                  <a:pt x="439" y="112"/>
                  <a:pt x="438" y="112"/>
                  <a:pt x="437" y="116"/>
                </a:cubicBezTo>
                <a:cubicBezTo>
                  <a:pt x="432" y="118"/>
                  <a:pt x="428" y="114"/>
                  <a:pt x="424" y="116"/>
                </a:cubicBezTo>
                <a:cubicBezTo>
                  <a:pt x="422" y="116"/>
                  <a:pt x="422" y="116"/>
                  <a:pt x="421" y="116"/>
                </a:cubicBezTo>
                <a:cubicBezTo>
                  <a:pt x="421" y="117"/>
                  <a:pt x="420" y="118"/>
                  <a:pt x="420" y="118"/>
                </a:cubicBezTo>
                <a:cubicBezTo>
                  <a:pt x="453" y="120"/>
                  <a:pt x="485" y="121"/>
                  <a:pt x="515" y="121"/>
                </a:cubicBezTo>
                <a:cubicBezTo>
                  <a:pt x="528" y="121"/>
                  <a:pt x="539" y="121"/>
                  <a:pt x="550" y="121"/>
                </a:cubicBezTo>
                <a:moveTo>
                  <a:pt x="362" y="117"/>
                </a:moveTo>
                <a:cubicBezTo>
                  <a:pt x="357" y="117"/>
                  <a:pt x="352" y="117"/>
                  <a:pt x="347" y="117"/>
                </a:cubicBezTo>
                <a:cubicBezTo>
                  <a:pt x="347" y="117"/>
                  <a:pt x="347" y="117"/>
                  <a:pt x="347" y="117"/>
                </a:cubicBezTo>
                <a:cubicBezTo>
                  <a:pt x="346" y="118"/>
                  <a:pt x="346" y="118"/>
                  <a:pt x="346" y="118"/>
                </a:cubicBezTo>
                <a:cubicBezTo>
                  <a:pt x="346" y="118"/>
                  <a:pt x="346" y="118"/>
                  <a:pt x="346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9" y="119"/>
                  <a:pt x="349" y="119"/>
                  <a:pt x="349" y="119"/>
                </a:cubicBezTo>
                <a:cubicBezTo>
                  <a:pt x="349" y="120"/>
                  <a:pt x="349" y="120"/>
                  <a:pt x="349" y="120"/>
                </a:cubicBezTo>
                <a:cubicBezTo>
                  <a:pt x="349" y="120"/>
                  <a:pt x="349" y="120"/>
                  <a:pt x="350" y="121"/>
                </a:cubicBezTo>
                <a:cubicBezTo>
                  <a:pt x="351" y="121"/>
                  <a:pt x="352" y="121"/>
                  <a:pt x="352" y="121"/>
                </a:cubicBezTo>
                <a:cubicBezTo>
                  <a:pt x="353" y="121"/>
                  <a:pt x="353" y="121"/>
                  <a:pt x="354" y="122"/>
                </a:cubicBezTo>
                <a:cubicBezTo>
                  <a:pt x="354" y="122"/>
                  <a:pt x="354" y="122"/>
                  <a:pt x="355" y="122"/>
                </a:cubicBezTo>
                <a:cubicBezTo>
                  <a:pt x="355" y="122"/>
                  <a:pt x="356" y="121"/>
                  <a:pt x="357" y="121"/>
                </a:cubicBezTo>
                <a:cubicBezTo>
                  <a:pt x="357" y="120"/>
                  <a:pt x="357" y="120"/>
                  <a:pt x="357" y="120"/>
                </a:cubicBezTo>
                <a:cubicBezTo>
                  <a:pt x="359" y="120"/>
                  <a:pt x="359" y="120"/>
                  <a:pt x="359" y="120"/>
                </a:cubicBezTo>
                <a:cubicBezTo>
                  <a:pt x="359" y="120"/>
                  <a:pt x="360" y="119"/>
                  <a:pt x="360" y="119"/>
                </a:cubicBezTo>
                <a:cubicBezTo>
                  <a:pt x="360" y="118"/>
                  <a:pt x="360" y="118"/>
                  <a:pt x="360" y="118"/>
                </a:cubicBezTo>
                <a:cubicBezTo>
                  <a:pt x="361" y="118"/>
                  <a:pt x="361" y="118"/>
                  <a:pt x="362" y="117"/>
                </a:cubicBezTo>
                <a:moveTo>
                  <a:pt x="395" y="118"/>
                </a:moveTo>
                <a:cubicBezTo>
                  <a:pt x="387" y="118"/>
                  <a:pt x="378" y="118"/>
                  <a:pt x="369" y="118"/>
                </a:cubicBezTo>
                <a:cubicBezTo>
                  <a:pt x="369" y="119"/>
                  <a:pt x="371" y="119"/>
                  <a:pt x="371" y="121"/>
                </a:cubicBezTo>
                <a:cubicBezTo>
                  <a:pt x="371" y="121"/>
                  <a:pt x="371" y="121"/>
                  <a:pt x="371" y="121"/>
                </a:cubicBezTo>
                <a:cubicBezTo>
                  <a:pt x="371" y="122"/>
                  <a:pt x="370" y="122"/>
                  <a:pt x="370" y="122"/>
                </a:cubicBezTo>
                <a:cubicBezTo>
                  <a:pt x="370" y="122"/>
                  <a:pt x="370" y="124"/>
                  <a:pt x="371" y="125"/>
                </a:cubicBezTo>
                <a:cubicBezTo>
                  <a:pt x="372" y="125"/>
                  <a:pt x="372" y="125"/>
                  <a:pt x="372" y="125"/>
                </a:cubicBezTo>
                <a:cubicBezTo>
                  <a:pt x="372" y="125"/>
                  <a:pt x="373" y="126"/>
                  <a:pt x="373" y="127"/>
                </a:cubicBezTo>
                <a:cubicBezTo>
                  <a:pt x="373" y="127"/>
                  <a:pt x="373" y="128"/>
                  <a:pt x="373" y="128"/>
                </a:cubicBezTo>
                <a:cubicBezTo>
                  <a:pt x="373" y="129"/>
                  <a:pt x="373" y="129"/>
                  <a:pt x="373" y="129"/>
                </a:cubicBezTo>
                <a:cubicBezTo>
                  <a:pt x="373" y="131"/>
                  <a:pt x="374" y="131"/>
                  <a:pt x="375" y="132"/>
                </a:cubicBezTo>
                <a:cubicBezTo>
                  <a:pt x="376" y="133"/>
                  <a:pt x="376" y="133"/>
                  <a:pt x="376" y="134"/>
                </a:cubicBezTo>
                <a:cubicBezTo>
                  <a:pt x="376" y="135"/>
                  <a:pt x="375" y="135"/>
                  <a:pt x="375" y="136"/>
                </a:cubicBezTo>
                <a:cubicBezTo>
                  <a:pt x="375" y="137"/>
                  <a:pt x="375" y="137"/>
                  <a:pt x="375" y="137"/>
                </a:cubicBezTo>
                <a:cubicBezTo>
                  <a:pt x="375" y="137"/>
                  <a:pt x="376" y="138"/>
                  <a:pt x="376" y="138"/>
                </a:cubicBezTo>
                <a:cubicBezTo>
                  <a:pt x="378" y="139"/>
                  <a:pt x="380" y="139"/>
                  <a:pt x="382" y="139"/>
                </a:cubicBezTo>
                <a:cubicBezTo>
                  <a:pt x="382" y="136"/>
                  <a:pt x="383" y="134"/>
                  <a:pt x="385" y="135"/>
                </a:cubicBezTo>
                <a:cubicBezTo>
                  <a:pt x="385" y="135"/>
                  <a:pt x="386" y="135"/>
                  <a:pt x="386" y="135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8" y="136"/>
                  <a:pt x="388" y="135"/>
                  <a:pt x="389" y="134"/>
                </a:cubicBezTo>
                <a:cubicBezTo>
                  <a:pt x="389" y="134"/>
                  <a:pt x="390" y="134"/>
                  <a:pt x="391" y="134"/>
                </a:cubicBezTo>
                <a:cubicBezTo>
                  <a:pt x="391" y="133"/>
                  <a:pt x="391" y="132"/>
                  <a:pt x="391" y="131"/>
                </a:cubicBezTo>
                <a:cubicBezTo>
                  <a:pt x="392" y="131"/>
                  <a:pt x="394" y="131"/>
                  <a:pt x="395" y="131"/>
                </a:cubicBezTo>
                <a:cubicBezTo>
                  <a:pt x="395" y="130"/>
                  <a:pt x="395" y="130"/>
                  <a:pt x="395" y="129"/>
                </a:cubicBezTo>
                <a:cubicBezTo>
                  <a:pt x="394" y="129"/>
                  <a:pt x="394" y="129"/>
                  <a:pt x="393" y="129"/>
                </a:cubicBezTo>
                <a:cubicBezTo>
                  <a:pt x="391" y="129"/>
                  <a:pt x="391" y="129"/>
                  <a:pt x="391" y="129"/>
                </a:cubicBezTo>
                <a:cubicBezTo>
                  <a:pt x="391" y="128"/>
                  <a:pt x="391" y="128"/>
                  <a:pt x="391" y="128"/>
                </a:cubicBezTo>
                <a:cubicBezTo>
                  <a:pt x="390" y="128"/>
                  <a:pt x="390" y="128"/>
                  <a:pt x="390" y="128"/>
                </a:cubicBezTo>
                <a:cubicBezTo>
                  <a:pt x="392" y="125"/>
                  <a:pt x="392" y="125"/>
                  <a:pt x="392" y="123"/>
                </a:cubicBezTo>
                <a:cubicBezTo>
                  <a:pt x="393" y="120"/>
                  <a:pt x="393" y="120"/>
                  <a:pt x="393" y="120"/>
                </a:cubicBezTo>
                <a:cubicBezTo>
                  <a:pt x="394" y="119"/>
                  <a:pt x="395" y="119"/>
                  <a:pt x="395" y="118"/>
                </a:cubicBezTo>
                <a:moveTo>
                  <a:pt x="605" y="288"/>
                </a:moveTo>
                <a:cubicBezTo>
                  <a:pt x="596" y="225"/>
                  <a:pt x="577" y="168"/>
                  <a:pt x="550" y="121"/>
                </a:cubicBezTo>
                <a:cubicBezTo>
                  <a:pt x="539" y="121"/>
                  <a:pt x="528" y="121"/>
                  <a:pt x="515" y="121"/>
                </a:cubicBezTo>
                <a:cubicBezTo>
                  <a:pt x="485" y="121"/>
                  <a:pt x="453" y="120"/>
                  <a:pt x="420" y="119"/>
                </a:cubicBezTo>
                <a:cubicBezTo>
                  <a:pt x="418" y="119"/>
                  <a:pt x="416" y="119"/>
                  <a:pt x="415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5" y="120"/>
                  <a:pt x="414" y="120"/>
                  <a:pt x="412" y="121"/>
                </a:cubicBezTo>
                <a:cubicBezTo>
                  <a:pt x="412" y="121"/>
                  <a:pt x="412" y="122"/>
                  <a:pt x="413" y="123"/>
                </a:cubicBezTo>
                <a:cubicBezTo>
                  <a:pt x="415" y="124"/>
                  <a:pt x="415" y="124"/>
                  <a:pt x="418" y="124"/>
                </a:cubicBezTo>
                <a:cubicBezTo>
                  <a:pt x="418" y="123"/>
                  <a:pt x="420" y="122"/>
                  <a:pt x="420" y="121"/>
                </a:cubicBezTo>
                <a:cubicBezTo>
                  <a:pt x="423" y="122"/>
                  <a:pt x="424" y="125"/>
                  <a:pt x="426" y="126"/>
                </a:cubicBezTo>
                <a:cubicBezTo>
                  <a:pt x="426" y="126"/>
                  <a:pt x="426" y="127"/>
                  <a:pt x="426" y="127"/>
                </a:cubicBezTo>
                <a:cubicBezTo>
                  <a:pt x="425" y="128"/>
                  <a:pt x="424" y="129"/>
                  <a:pt x="423" y="130"/>
                </a:cubicBezTo>
                <a:cubicBezTo>
                  <a:pt x="423" y="131"/>
                  <a:pt x="422" y="131"/>
                  <a:pt x="421" y="131"/>
                </a:cubicBezTo>
                <a:cubicBezTo>
                  <a:pt x="421" y="131"/>
                  <a:pt x="420" y="131"/>
                  <a:pt x="420" y="131"/>
                </a:cubicBezTo>
                <a:cubicBezTo>
                  <a:pt x="419" y="130"/>
                  <a:pt x="419" y="129"/>
                  <a:pt x="419" y="129"/>
                </a:cubicBezTo>
                <a:cubicBezTo>
                  <a:pt x="418" y="128"/>
                  <a:pt x="417" y="128"/>
                  <a:pt x="417" y="128"/>
                </a:cubicBezTo>
                <a:cubicBezTo>
                  <a:pt x="417" y="127"/>
                  <a:pt x="417" y="126"/>
                  <a:pt x="417" y="126"/>
                </a:cubicBezTo>
                <a:cubicBezTo>
                  <a:pt x="416" y="126"/>
                  <a:pt x="416" y="126"/>
                  <a:pt x="415" y="126"/>
                </a:cubicBezTo>
                <a:cubicBezTo>
                  <a:pt x="415" y="127"/>
                  <a:pt x="414" y="128"/>
                  <a:pt x="413" y="128"/>
                </a:cubicBezTo>
                <a:cubicBezTo>
                  <a:pt x="412" y="133"/>
                  <a:pt x="410" y="141"/>
                  <a:pt x="410" y="141"/>
                </a:cubicBezTo>
                <a:cubicBezTo>
                  <a:pt x="411" y="141"/>
                  <a:pt x="411" y="141"/>
                  <a:pt x="412" y="142"/>
                </a:cubicBezTo>
                <a:cubicBezTo>
                  <a:pt x="411" y="143"/>
                  <a:pt x="411" y="143"/>
                  <a:pt x="411" y="143"/>
                </a:cubicBezTo>
                <a:cubicBezTo>
                  <a:pt x="404" y="141"/>
                  <a:pt x="404" y="141"/>
                  <a:pt x="402" y="143"/>
                </a:cubicBezTo>
                <a:cubicBezTo>
                  <a:pt x="403" y="144"/>
                  <a:pt x="404" y="145"/>
                  <a:pt x="404" y="146"/>
                </a:cubicBezTo>
                <a:cubicBezTo>
                  <a:pt x="404" y="147"/>
                  <a:pt x="404" y="147"/>
                  <a:pt x="404" y="147"/>
                </a:cubicBezTo>
                <a:cubicBezTo>
                  <a:pt x="403" y="147"/>
                  <a:pt x="403" y="147"/>
                  <a:pt x="403" y="147"/>
                </a:cubicBezTo>
                <a:cubicBezTo>
                  <a:pt x="401" y="145"/>
                  <a:pt x="399" y="144"/>
                  <a:pt x="397" y="142"/>
                </a:cubicBezTo>
                <a:cubicBezTo>
                  <a:pt x="383" y="149"/>
                  <a:pt x="379" y="151"/>
                  <a:pt x="379" y="144"/>
                </a:cubicBezTo>
                <a:cubicBezTo>
                  <a:pt x="377" y="144"/>
                  <a:pt x="377" y="144"/>
                  <a:pt x="377" y="144"/>
                </a:cubicBezTo>
                <a:cubicBezTo>
                  <a:pt x="376" y="145"/>
                  <a:pt x="375" y="145"/>
                  <a:pt x="374" y="145"/>
                </a:cubicBezTo>
                <a:cubicBezTo>
                  <a:pt x="373" y="145"/>
                  <a:pt x="372" y="145"/>
                  <a:pt x="372" y="145"/>
                </a:cubicBezTo>
                <a:cubicBezTo>
                  <a:pt x="371" y="145"/>
                  <a:pt x="370" y="145"/>
                  <a:pt x="370" y="145"/>
                </a:cubicBezTo>
                <a:cubicBezTo>
                  <a:pt x="370" y="145"/>
                  <a:pt x="370" y="146"/>
                  <a:pt x="370" y="147"/>
                </a:cubicBezTo>
                <a:cubicBezTo>
                  <a:pt x="369" y="148"/>
                  <a:pt x="368" y="148"/>
                  <a:pt x="368" y="148"/>
                </a:cubicBezTo>
                <a:cubicBezTo>
                  <a:pt x="367" y="148"/>
                  <a:pt x="367" y="147"/>
                  <a:pt x="366" y="147"/>
                </a:cubicBezTo>
                <a:cubicBezTo>
                  <a:pt x="366" y="146"/>
                  <a:pt x="365" y="145"/>
                  <a:pt x="364" y="145"/>
                </a:cubicBezTo>
                <a:cubicBezTo>
                  <a:pt x="363" y="145"/>
                  <a:pt x="363" y="145"/>
                  <a:pt x="362" y="145"/>
                </a:cubicBezTo>
                <a:cubicBezTo>
                  <a:pt x="362" y="144"/>
                  <a:pt x="362" y="144"/>
                  <a:pt x="362" y="143"/>
                </a:cubicBezTo>
                <a:cubicBezTo>
                  <a:pt x="362" y="143"/>
                  <a:pt x="363" y="142"/>
                  <a:pt x="363" y="141"/>
                </a:cubicBezTo>
                <a:cubicBezTo>
                  <a:pt x="364" y="141"/>
                  <a:pt x="365" y="141"/>
                  <a:pt x="366" y="141"/>
                </a:cubicBezTo>
                <a:cubicBezTo>
                  <a:pt x="368" y="142"/>
                  <a:pt x="370" y="143"/>
                  <a:pt x="372" y="143"/>
                </a:cubicBezTo>
                <a:cubicBezTo>
                  <a:pt x="372" y="142"/>
                  <a:pt x="374" y="140"/>
                  <a:pt x="374" y="135"/>
                </a:cubicBezTo>
                <a:cubicBezTo>
                  <a:pt x="373" y="134"/>
                  <a:pt x="373" y="134"/>
                  <a:pt x="372" y="134"/>
                </a:cubicBezTo>
                <a:cubicBezTo>
                  <a:pt x="369" y="135"/>
                  <a:pt x="369" y="135"/>
                  <a:pt x="368" y="136"/>
                </a:cubicBezTo>
                <a:cubicBezTo>
                  <a:pt x="367" y="137"/>
                  <a:pt x="367" y="137"/>
                  <a:pt x="367" y="137"/>
                </a:cubicBezTo>
                <a:cubicBezTo>
                  <a:pt x="366" y="137"/>
                  <a:pt x="366" y="137"/>
                  <a:pt x="366" y="137"/>
                </a:cubicBezTo>
                <a:cubicBezTo>
                  <a:pt x="366" y="136"/>
                  <a:pt x="366" y="136"/>
                  <a:pt x="366" y="135"/>
                </a:cubicBezTo>
                <a:cubicBezTo>
                  <a:pt x="366" y="135"/>
                  <a:pt x="367" y="134"/>
                  <a:pt x="367" y="134"/>
                </a:cubicBezTo>
                <a:cubicBezTo>
                  <a:pt x="367" y="132"/>
                  <a:pt x="367" y="132"/>
                  <a:pt x="367" y="131"/>
                </a:cubicBezTo>
                <a:cubicBezTo>
                  <a:pt x="367" y="132"/>
                  <a:pt x="366" y="132"/>
                  <a:pt x="366" y="132"/>
                </a:cubicBezTo>
                <a:cubicBezTo>
                  <a:pt x="365" y="125"/>
                  <a:pt x="365" y="125"/>
                  <a:pt x="364" y="124"/>
                </a:cubicBezTo>
                <a:cubicBezTo>
                  <a:pt x="360" y="128"/>
                  <a:pt x="360" y="128"/>
                  <a:pt x="359" y="128"/>
                </a:cubicBezTo>
                <a:cubicBezTo>
                  <a:pt x="358" y="129"/>
                  <a:pt x="358" y="129"/>
                  <a:pt x="358" y="130"/>
                </a:cubicBezTo>
                <a:cubicBezTo>
                  <a:pt x="358" y="131"/>
                  <a:pt x="358" y="131"/>
                  <a:pt x="358" y="131"/>
                </a:cubicBezTo>
                <a:cubicBezTo>
                  <a:pt x="357" y="132"/>
                  <a:pt x="356" y="132"/>
                  <a:pt x="355" y="133"/>
                </a:cubicBezTo>
                <a:cubicBezTo>
                  <a:pt x="353" y="136"/>
                  <a:pt x="357" y="138"/>
                  <a:pt x="356" y="141"/>
                </a:cubicBezTo>
                <a:cubicBezTo>
                  <a:pt x="356" y="142"/>
                  <a:pt x="356" y="142"/>
                  <a:pt x="356" y="142"/>
                </a:cubicBezTo>
                <a:cubicBezTo>
                  <a:pt x="355" y="144"/>
                  <a:pt x="355" y="144"/>
                  <a:pt x="355" y="144"/>
                </a:cubicBezTo>
                <a:cubicBezTo>
                  <a:pt x="356" y="145"/>
                  <a:pt x="356" y="147"/>
                  <a:pt x="356" y="148"/>
                </a:cubicBezTo>
                <a:cubicBezTo>
                  <a:pt x="356" y="149"/>
                  <a:pt x="356" y="150"/>
                  <a:pt x="356" y="150"/>
                </a:cubicBezTo>
                <a:cubicBezTo>
                  <a:pt x="356" y="150"/>
                  <a:pt x="355" y="150"/>
                  <a:pt x="355" y="150"/>
                </a:cubicBezTo>
                <a:cubicBezTo>
                  <a:pt x="354" y="150"/>
                  <a:pt x="354" y="150"/>
                  <a:pt x="353" y="150"/>
                </a:cubicBezTo>
                <a:cubicBezTo>
                  <a:pt x="351" y="151"/>
                  <a:pt x="351" y="151"/>
                  <a:pt x="350" y="150"/>
                </a:cubicBezTo>
                <a:cubicBezTo>
                  <a:pt x="346" y="150"/>
                  <a:pt x="346" y="150"/>
                  <a:pt x="337" y="156"/>
                </a:cubicBezTo>
                <a:cubicBezTo>
                  <a:pt x="336" y="155"/>
                  <a:pt x="336" y="155"/>
                  <a:pt x="335" y="155"/>
                </a:cubicBezTo>
                <a:cubicBezTo>
                  <a:pt x="335" y="155"/>
                  <a:pt x="335" y="155"/>
                  <a:pt x="334" y="155"/>
                </a:cubicBezTo>
                <a:cubicBezTo>
                  <a:pt x="334" y="155"/>
                  <a:pt x="333" y="155"/>
                  <a:pt x="333" y="155"/>
                </a:cubicBezTo>
                <a:cubicBezTo>
                  <a:pt x="332" y="155"/>
                  <a:pt x="332" y="156"/>
                  <a:pt x="332" y="157"/>
                </a:cubicBezTo>
                <a:cubicBezTo>
                  <a:pt x="334" y="158"/>
                  <a:pt x="334" y="158"/>
                  <a:pt x="334" y="158"/>
                </a:cubicBezTo>
                <a:cubicBezTo>
                  <a:pt x="334" y="159"/>
                  <a:pt x="334" y="160"/>
                  <a:pt x="333" y="161"/>
                </a:cubicBezTo>
                <a:cubicBezTo>
                  <a:pt x="330" y="161"/>
                  <a:pt x="330" y="161"/>
                  <a:pt x="325" y="165"/>
                </a:cubicBezTo>
                <a:cubicBezTo>
                  <a:pt x="324" y="165"/>
                  <a:pt x="324" y="165"/>
                  <a:pt x="324" y="165"/>
                </a:cubicBezTo>
                <a:cubicBezTo>
                  <a:pt x="323" y="165"/>
                  <a:pt x="322" y="165"/>
                  <a:pt x="322" y="165"/>
                </a:cubicBezTo>
                <a:cubicBezTo>
                  <a:pt x="320" y="167"/>
                  <a:pt x="320" y="169"/>
                  <a:pt x="319" y="171"/>
                </a:cubicBezTo>
                <a:cubicBezTo>
                  <a:pt x="317" y="171"/>
                  <a:pt x="316" y="171"/>
                  <a:pt x="314" y="172"/>
                </a:cubicBezTo>
                <a:cubicBezTo>
                  <a:pt x="314" y="173"/>
                  <a:pt x="313" y="174"/>
                  <a:pt x="313" y="175"/>
                </a:cubicBezTo>
                <a:cubicBezTo>
                  <a:pt x="312" y="175"/>
                  <a:pt x="311" y="175"/>
                  <a:pt x="310" y="175"/>
                </a:cubicBezTo>
                <a:cubicBezTo>
                  <a:pt x="309" y="174"/>
                  <a:pt x="309" y="174"/>
                  <a:pt x="309" y="174"/>
                </a:cubicBezTo>
                <a:cubicBezTo>
                  <a:pt x="308" y="174"/>
                  <a:pt x="307" y="174"/>
                  <a:pt x="307" y="174"/>
                </a:cubicBezTo>
                <a:cubicBezTo>
                  <a:pt x="306" y="173"/>
                  <a:pt x="306" y="173"/>
                  <a:pt x="306" y="173"/>
                </a:cubicBezTo>
                <a:cubicBezTo>
                  <a:pt x="305" y="172"/>
                  <a:pt x="305" y="172"/>
                  <a:pt x="304" y="172"/>
                </a:cubicBezTo>
                <a:cubicBezTo>
                  <a:pt x="303" y="173"/>
                  <a:pt x="303" y="174"/>
                  <a:pt x="303" y="175"/>
                </a:cubicBezTo>
                <a:cubicBezTo>
                  <a:pt x="303" y="175"/>
                  <a:pt x="304" y="176"/>
                  <a:pt x="304" y="176"/>
                </a:cubicBezTo>
                <a:cubicBezTo>
                  <a:pt x="304" y="176"/>
                  <a:pt x="303" y="177"/>
                  <a:pt x="303" y="178"/>
                </a:cubicBezTo>
                <a:cubicBezTo>
                  <a:pt x="303" y="179"/>
                  <a:pt x="303" y="179"/>
                  <a:pt x="303" y="179"/>
                </a:cubicBezTo>
                <a:cubicBezTo>
                  <a:pt x="303" y="179"/>
                  <a:pt x="303" y="180"/>
                  <a:pt x="303" y="180"/>
                </a:cubicBezTo>
                <a:cubicBezTo>
                  <a:pt x="301" y="180"/>
                  <a:pt x="298" y="180"/>
                  <a:pt x="296" y="180"/>
                </a:cubicBezTo>
                <a:cubicBezTo>
                  <a:pt x="295" y="179"/>
                  <a:pt x="295" y="179"/>
                  <a:pt x="295" y="178"/>
                </a:cubicBezTo>
                <a:cubicBezTo>
                  <a:pt x="289" y="179"/>
                  <a:pt x="289" y="179"/>
                  <a:pt x="288" y="180"/>
                </a:cubicBezTo>
                <a:cubicBezTo>
                  <a:pt x="288" y="182"/>
                  <a:pt x="289" y="182"/>
                  <a:pt x="289" y="182"/>
                </a:cubicBezTo>
                <a:cubicBezTo>
                  <a:pt x="290" y="183"/>
                  <a:pt x="291" y="184"/>
                  <a:pt x="292" y="184"/>
                </a:cubicBezTo>
                <a:cubicBezTo>
                  <a:pt x="294" y="184"/>
                  <a:pt x="294" y="184"/>
                  <a:pt x="295" y="184"/>
                </a:cubicBezTo>
                <a:cubicBezTo>
                  <a:pt x="298" y="187"/>
                  <a:pt x="298" y="187"/>
                  <a:pt x="298" y="188"/>
                </a:cubicBezTo>
                <a:cubicBezTo>
                  <a:pt x="299" y="191"/>
                  <a:pt x="299" y="193"/>
                  <a:pt x="299" y="195"/>
                </a:cubicBezTo>
                <a:cubicBezTo>
                  <a:pt x="300" y="196"/>
                  <a:pt x="301" y="197"/>
                  <a:pt x="302" y="199"/>
                </a:cubicBezTo>
                <a:cubicBezTo>
                  <a:pt x="302" y="201"/>
                  <a:pt x="302" y="201"/>
                  <a:pt x="297" y="213"/>
                </a:cubicBezTo>
                <a:cubicBezTo>
                  <a:pt x="296" y="214"/>
                  <a:pt x="294" y="215"/>
                  <a:pt x="293" y="215"/>
                </a:cubicBezTo>
                <a:cubicBezTo>
                  <a:pt x="292" y="215"/>
                  <a:pt x="292" y="215"/>
                  <a:pt x="292" y="215"/>
                </a:cubicBezTo>
                <a:cubicBezTo>
                  <a:pt x="289" y="214"/>
                  <a:pt x="286" y="214"/>
                  <a:pt x="283" y="212"/>
                </a:cubicBezTo>
                <a:cubicBezTo>
                  <a:pt x="279" y="211"/>
                  <a:pt x="276" y="211"/>
                  <a:pt x="273" y="211"/>
                </a:cubicBezTo>
                <a:cubicBezTo>
                  <a:pt x="269" y="210"/>
                  <a:pt x="269" y="210"/>
                  <a:pt x="268" y="209"/>
                </a:cubicBezTo>
                <a:cubicBezTo>
                  <a:pt x="268" y="209"/>
                  <a:pt x="268" y="209"/>
                  <a:pt x="268" y="209"/>
                </a:cubicBezTo>
                <a:cubicBezTo>
                  <a:pt x="267" y="210"/>
                  <a:pt x="267" y="210"/>
                  <a:pt x="266" y="210"/>
                </a:cubicBezTo>
                <a:cubicBezTo>
                  <a:pt x="264" y="212"/>
                  <a:pt x="262" y="212"/>
                  <a:pt x="260" y="212"/>
                </a:cubicBezTo>
                <a:cubicBezTo>
                  <a:pt x="260" y="213"/>
                  <a:pt x="260" y="213"/>
                  <a:pt x="260" y="213"/>
                </a:cubicBezTo>
                <a:cubicBezTo>
                  <a:pt x="262" y="217"/>
                  <a:pt x="258" y="221"/>
                  <a:pt x="260" y="225"/>
                </a:cubicBezTo>
                <a:cubicBezTo>
                  <a:pt x="259" y="227"/>
                  <a:pt x="259" y="229"/>
                  <a:pt x="259" y="232"/>
                </a:cubicBezTo>
                <a:cubicBezTo>
                  <a:pt x="254" y="239"/>
                  <a:pt x="254" y="239"/>
                  <a:pt x="255" y="241"/>
                </a:cubicBezTo>
                <a:cubicBezTo>
                  <a:pt x="256" y="243"/>
                  <a:pt x="256" y="244"/>
                  <a:pt x="256" y="244"/>
                </a:cubicBezTo>
                <a:cubicBezTo>
                  <a:pt x="255" y="245"/>
                  <a:pt x="255" y="245"/>
                  <a:pt x="255" y="245"/>
                </a:cubicBezTo>
                <a:cubicBezTo>
                  <a:pt x="254" y="247"/>
                  <a:pt x="254" y="247"/>
                  <a:pt x="254" y="251"/>
                </a:cubicBezTo>
                <a:cubicBezTo>
                  <a:pt x="255" y="251"/>
                  <a:pt x="256" y="251"/>
                  <a:pt x="257" y="251"/>
                </a:cubicBezTo>
                <a:cubicBezTo>
                  <a:pt x="259" y="251"/>
                  <a:pt x="260" y="250"/>
                  <a:pt x="262" y="253"/>
                </a:cubicBezTo>
                <a:cubicBezTo>
                  <a:pt x="263" y="253"/>
                  <a:pt x="264" y="252"/>
                  <a:pt x="265" y="252"/>
                </a:cubicBezTo>
                <a:cubicBezTo>
                  <a:pt x="266" y="252"/>
                  <a:pt x="266" y="252"/>
                  <a:pt x="269" y="254"/>
                </a:cubicBezTo>
                <a:cubicBezTo>
                  <a:pt x="270" y="255"/>
                  <a:pt x="270" y="257"/>
                  <a:pt x="271" y="258"/>
                </a:cubicBezTo>
                <a:cubicBezTo>
                  <a:pt x="271" y="258"/>
                  <a:pt x="272" y="258"/>
                  <a:pt x="272" y="258"/>
                </a:cubicBezTo>
                <a:cubicBezTo>
                  <a:pt x="271" y="257"/>
                  <a:pt x="271" y="257"/>
                  <a:pt x="271" y="257"/>
                </a:cubicBezTo>
                <a:cubicBezTo>
                  <a:pt x="281" y="254"/>
                  <a:pt x="289" y="246"/>
                  <a:pt x="301" y="246"/>
                </a:cubicBezTo>
                <a:cubicBezTo>
                  <a:pt x="303" y="244"/>
                  <a:pt x="303" y="243"/>
                  <a:pt x="303" y="242"/>
                </a:cubicBezTo>
                <a:cubicBezTo>
                  <a:pt x="302" y="241"/>
                  <a:pt x="301" y="240"/>
                  <a:pt x="301" y="239"/>
                </a:cubicBezTo>
                <a:cubicBezTo>
                  <a:pt x="301" y="238"/>
                  <a:pt x="301" y="238"/>
                  <a:pt x="304" y="232"/>
                </a:cubicBezTo>
                <a:cubicBezTo>
                  <a:pt x="306" y="229"/>
                  <a:pt x="320" y="226"/>
                  <a:pt x="320" y="226"/>
                </a:cubicBezTo>
                <a:cubicBezTo>
                  <a:pt x="322" y="224"/>
                  <a:pt x="322" y="223"/>
                  <a:pt x="322" y="222"/>
                </a:cubicBezTo>
                <a:cubicBezTo>
                  <a:pt x="322" y="222"/>
                  <a:pt x="322" y="222"/>
                  <a:pt x="322" y="221"/>
                </a:cubicBezTo>
                <a:cubicBezTo>
                  <a:pt x="322" y="216"/>
                  <a:pt x="322" y="212"/>
                  <a:pt x="329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1" y="214"/>
                  <a:pt x="331" y="214"/>
                  <a:pt x="331" y="214"/>
                </a:cubicBezTo>
                <a:cubicBezTo>
                  <a:pt x="334" y="216"/>
                  <a:pt x="334" y="216"/>
                  <a:pt x="336" y="216"/>
                </a:cubicBezTo>
                <a:cubicBezTo>
                  <a:pt x="337" y="216"/>
                  <a:pt x="337" y="216"/>
                  <a:pt x="338" y="216"/>
                </a:cubicBezTo>
                <a:cubicBezTo>
                  <a:pt x="338" y="216"/>
                  <a:pt x="339" y="216"/>
                  <a:pt x="340" y="216"/>
                </a:cubicBezTo>
                <a:cubicBezTo>
                  <a:pt x="340" y="214"/>
                  <a:pt x="340" y="214"/>
                  <a:pt x="342" y="212"/>
                </a:cubicBezTo>
                <a:cubicBezTo>
                  <a:pt x="344" y="212"/>
                  <a:pt x="344" y="212"/>
                  <a:pt x="345" y="212"/>
                </a:cubicBezTo>
                <a:cubicBezTo>
                  <a:pt x="346" y="212"/>
                  <a:pt x="348" y="212"/>
                  <a:pt x="351" y="208"/>
                </a:cubicBezTo>
                <a:cubicBezTo>
                  <a:pt x="358" y="209"/>
                  <a:pt x="357" y="217"/>
                  <a:pt x="362" y="220"/>
                </a:cubicBezTo>
                <a:cubicBezTo>
                  <a:pt x="363" y="220"/>
                  <a:pt x="364" y="221"/>
                  <a:pt x="364" y="223"/>
                </a:cubicBezTo>
                <a:cubicBezTo>
                  <a:pt x="380" y="233"/>
                  <a:pt x="388" y="241"/>
                  <a:pt x="387" y="246"/>
                </a:cubicBezTo>
                <a:cubicBezTo>
                  <a:pt x="385" y="247"/>
                  <a:pt x="373" y="249"/>
                  <a:pt x="369" y="249"/>
                </a:cubicBezTo>
                <a:cubicBezTo>
                  <a:pt x="369" y="249"/>
                  <a:pt x="368" y="250"/>
                  <a:pt x="368" y="250"/>
                </a:cubicBezTo>
                <a:cubicBezTo>
                  <a:pt x="371" y="252"/>
                  <a:pt x="373" y="255"/>
                  <a:pt x="377" y="256"/>
                </a:cubicBezTo>
                <a:cubicBezTo>
                  <a:pt x="379" y="256"/>
                  <a:pt x="382" y="256"/>
                  <a:pt x="384" y="256"/>
                </a:cubicBezTo>
                <a:cubicBezTo>
                  <a:pt x="384" y="255"/>
                  <a:pt x="384" y="253"/>
                  <a:pt x="384" y="252"/>
                </a:cubicBezTo>
                <a:cubicBezTo>
                  <a:pt x="389" y="250"/>
                  <a:pt x="392" y="245"/>
                  <a:pt x="396" y="242"/>
                </a:cubicBezTo>
                <a:cubicBezTo>
                  <a:pt x="396" y="240"/>
                  <a:pt x="396" y="240"/>
                  <a:pt x="396" y="239"/>
                </a:cubicBezTo>
                <a:cubicBezTo>
                  <a:pt x="393" y="239"/>
                  <a:pt x="393" y="239"/>
                  <a:pt x="392" y="239"/>
                </a:cubicBezTo>
                <a:cubicBezTo>
                  <a:pt x="391" y="239"/>
                  <a:pt x="391" y="238"/>
                  <a:pt x="391" y="238"/>
                </a:cubicBezTo>
                <a:cubicBezTo>
                  <a:pt x="393" y="236"/>
                  <a:pt x="394" y="236"/>
                  <a:pt x="395" y="236"/>
                </a:cubicBezTo>
                <a:cubicBezTo>
                  <a:pt x="398" y="237"/>
                  <a:pt x="398" y="237"/>
                  <a:pt x="400" y="239"/>
                </a:cubicBezTo>
                <a:cubicBezTo>
                  <a:pt x="400" y="239"/>
                  <a:pt x="400" y="239"/>
                  <a:pt x="400" y="234"/>
                </a:cubicBezTo>
                <a:cubicBezTo>
                  <a:pt x="396" y="231"/>
                  <a:pt x="391" y="230"/>
                  <a:pt x="389" y="226"/>
                </a:cubicBezTo>
                <a:cubicBezTo>
                  <a:pt x="388" y="226"/>
                  <a:pt x="385" y="226"/>
                  <a:pt x="380" y="221"/>
                </a:cubicBezTo>
                <a:cubicBezTo>
                  <a:pt x="381" y="219"/>
                  <a:pt x="381" y="219"/>
                  <a:pt x="375" y="215"/>
                </a:cubicBezTo>
                <a:cubicBezTo>
                  <a:pt x="375" y="214"/>
                  <a:pt x="374" y="214"/>
                  <a:pt x="374" y="214"/>
                </a:cubicBezTo>
                <a:cubicBezTo>
                  <a:pt x="374" y="213"/>
                  <a:pt x="373" y="212"/>
                  <a:pt x="373" y="211"/>
                </a:cubicBezTo>
                <a:cubicBezTo>
                  <a:pt x="372" y="210"/>
                  <a:pt x="370" y="210"/>
                  <a:pt x="369" y="210"/>
                </a:cubicBezTo>
                <a:cubicBezTo>
                  <a:pt x="369" y="209"/>
                  <a:pt x="369" y="209"/>
                  <a:pt x="369" y="208"/>
                </a:cubicBezTo>
                <a:cubicBezTo>
                  <a:pt x="370" y="207"/>
                  <a:pt x="370" y="207"/>
                  <a:pt x="370" y="207"/>
                </a:cubicBezTo>
                <a:cubicBezTo>
                  <a:pt x="371" y="206"/>
                  <a:pt x="371" y="205"/>
                  <a:pt x="371" y="205"/>
                </a:cubicBezTo>
                <a:cubicBezTo>
                  <a:pt x="371" y="204"/>
                  <a:pt x="371" y="203"/>
                  <a:pt x="371" y="202"/>
                </a:cubicBezTo>
                <a:cubicBezTo>
                  <a:pt x="374" y="201"/>
                  <a:pt x="375" y="202"/>
                  <a:pt x="376" y="205"/>
                </a:cubicBezTo>
                <a:cubicBezTo>
                  <a:pt x="384" y="206"/>
                  <a:pt x="386" y="216"/>
                  <a:pt x="394" y="217"/>
                </a:cubicBezTo>
                <a:cubicBezTo>
                  <a:pt x="394" y="218"/>
                  <a:pt x="394" y="218"/>
                  <a:pt x="395" y="218"/>
                </a:cubicBezTo>
                <a:cubicBezTo>
                  <a:pt x="398" y="222"/>
                  <a:pt x="404" y="223"/>
                  <a:pt x="406" y="228"/>
                </a:cubicBezTo>
                <a:cubicBezTo>
                  <a:pt x="404" y="234"/>
                  <a:pt x="404" y="234"/>
                  <a:pt x="406" y="236"/>
                </a:cubicBezTo>
                <a:cubicBezTo>
                  <a:pt x="407" y="239"/>
                  <a:pt x="407" y="242"/>
                  <a:pt x="411" y="242"/>
                </a:cubicBezTo>
                <a:cubicBezTo>
                  <a:pt x="413" y="244"/>
                  <a:pt x="413" y="246"/>
                  <a:pt x="413" y="247"/>
                </a:cubicBezTo>
                <a:cubicBezTo>
                  <a:pt x="412" y="247"/>
                  <a:pt x="411" y="247"/>
                  <a:pt x="410" y="247"/>
                </a:cubicBezTo>
                <a:cubicBezTo>
                  <a:pt x="410" y="247"/>
                  <a:pt x="409" y="246"/>
                  <a:pt x="409" y="246"/>
                </a:cubicBezTo>
                <a:cubicBezTo>
                  <a:pt x="409" y="246"/>
                  <a:pt x="408" y="247"/>
                  <a:pt x="408" y="247"/>
                </a:cubicBezTo>
                <a:cubicBezTo>
                  <a:pt x="411" y="251"/>
                  <a:pt x="411" y="251"/>
                  <a:pt x="414" y="252"/>
                </a:cubicBezTo>
                <a:cubicBezTo>
                  <a:pt x="414" y="252"/>
                  <a:pt x="414" y="251"/>
                  <a:pt x="414" y="251"/>
                </a:cubicBezTo>
                <a:cubicBezTo>
                  <a:pt x="416" y="252"/>
                  <a:pt x="417" y="252"/>
                  <a:pt x="419" y="254"/>
                </a:cubicBezTo>
                <a:cubicBezTo>
                  <a:pt x="418" y="256"/>
                  <a:pt x="418" y="257"/>
                  <a:pt x="419" y="258"/>
                </a:cubicBezTo>
                <a:cubicBezTo>
                  <a:pt x="421" y="259"/>
                  <a:pt x="421" y="259"/>
                  <a:pt x="422" y="259"/>
                </a:cubicBezTo>
                <a:cubicBezTo>
                  <a:pt x="423" y="259"/>
                  <a:pt x="424" y="259"/>
                  <a:pt x="424" y="259"/>
                </a:cubicBezTo>
                <a:cubicBezTo>
                  <a:pt x="425" y="258"/>
                  <a:pt x="426" y="257"/>
                  <a:pt x="426" y="256"/>
                </a:cubicBezTo>
                <a:cubicBezTo>
                  <a:pt x="426" y="255"/>
                  <a:pt x="426" y="255"/>
                  <a:pt x="426" y="254"/>
                </a:cubicBezTo>
                <a:cubicBezTo>
                  <a:pt x="426" y="254"/>
                  <a:pt x="426" y="253"/>
                  <a:pt x="426" y="253"/>
                </a:cubicBezTo>
                <a:cubicBezTo>
                  <a:pt x="426" y="252"/>
                  <a:pt x="427" y="252"/>
                  <a:pt x="427" y="251"/>
                </a:cubicBezTo>
                <a:cubicBezTo>
                  <a:pt x="428" y="252"/>
                  <a:pt x="430" y="252"/>
                  <a:pt x="430" y="253"/>
                </a:cubicBezTo>
                <a:cubicBezTo>
                  <a:pt x="431" y="253"/>
                  <a:pt x="432" y="253"/>
                  <a:pt x="432" y="253"/>
                </a:cubicBezTo>
                <a:cubicBezTo>
                  <a:pt x="432" y="253"/>
                  <a:pt x="433" y="252"/>
                  <a:pt x="433" y="252"/>
                </a:cubicBezTo>
                <a:cubicBezTo>
                  <a:pt x="433" y="251"/>
                  <a:pt x="433" y="249"/>
                  <a:pt x="433" y="248"/>
                </a:cubicBezTo>
                <a:cubicBezTo>
                  <a:pt x="435" y="248"/>
                  <a:pt x="436" y="248"/>
                  <a:pt x="437" y="248"/>
                </a:cubicBezTo>
                <a:cubicBezTo>
                  <a:pt x="436" y="246"/>
                  <a:pt x="435" y="246"/>
                  <a:pt x="433" y="245"/>
                </a:cubicBezTo>
                <a:cubicBezTo>
                  <a:pt x="433" y="246"/>
                  <a:pt x="432" y="247"/>
                  <a:pt x="432" y="248"/>
                </a:cubicBezTo>
                <a:cubicBezTo>
                  <a:pt x="429" y="248"/>
                  <a:pt x="429" y="247"/>
                  <a:pt x="427" y="241"/>
                </a:cubicBezTo>
                <a:cubicBezTo>
                  <a:pt x="424" y="240"/>
                  <a:pt x="424" y="240"/>
                  <a:pt x="422" y="238"/>
                </a:cubicBezTo>
                <a:cubicBezTo>
                  <a:pt x="422" y="237"/>
                  <a:pt x="422" y="237"/>
                  <a:pt x="422" y="236"/>
                </a:cubicBezTo>
                <a:cubicBezTo>
                  <a:pt x="424" y="236"/>
                  <a:pt x="424" y="236"/>
                  <a:pt x="424" y="236"/>
                </a:cubicBezTo>
                <a:cubicBezTo>
                  <a:pt x="425" y="236"/>
                  <a:pt x="426" y="237"/>
                  <a:pt x="427" y="237"/>
                </a:cubicBezTo>
                <a:cubicBezTo>
                  <a:pt x="429" y="237"/>
                  <a:pt x="429" y="237"/>
                  <a:pt x="430" y="237"/>
                </a:cubicBezTo>
                <a:cubicBezTo>
                  <a:pt x="430" y="237"/>
                  <a:pt x="430" y="238"/>
                  <a:pt x="431" y="238"/>
                </a:cubicBezTo>
                <a:cubicBezTo>
                  <a:pt x="431" y="237"/>
                  <a:pt x="431" y="235"/>
                  <a:pt x="431" y="234"/>
                </a:cubicBezTo>
                <a:cubicBezTo>
                  <a:pt x="433" y="232"/>
                  <a:pt x="433" y="232"/>
                  <a:pt x="442" y="236"/>
                </a:cubicBezTo>
                <a:cubicBezTo>
                  <a:pt x="442" y="236"/>
                  <a:pt x="443" y="237"/>
                  <a:pt x="443" y="238"/>
                </a:cubicBezTo>
                <a:cubicBezTo>
                  <a:pt x="443" y="238"/>
                  <a:pt x="443" y="238"/>
                  <a:pt x="444" y="238"/>
                </a:cubicBezTo>
                <a:cubicBezTo>
                  <a:pt x="445" y="240"/>
                  <a:pt x="445" y="240"/>
                  <a:pt x="445" y="240"/>
                </a:cubicBezTo>
                <a:cubicBezTo>
                  <a:pt x="444" y="240"/>
                  <a:pt x="443" y="241"/>
                  <a:pt x="443" y="241"/>
                </a:cubicBezTo>
                <a:cubicBezTo>
                  <a:pt x="443" y="244"/>
                  <a:pt x="448" y="245"/>
                  <a:pt x="447" y="249"/>
                </a:cubicBezTo>
                <a:cubicBezTo>
                  <a:pt x="447" y="250"/>
                  <a:pt x="447" y="251"/>
                  <a:pt x="447" y="251"/>
                </a:cubicBezTo>
                <a:cubicBezTo>
                  <a:pt x="447" y="252"/>
                  <a:pt x="447" y="252"/>
                  <a:pt x="447" y="253"/>
                </a:cubicBezTo>
                <a:cubicBezTo>
                  <a:pt x="447" y="254"/>
                  <a:pt x="448" y="255"/>
                  <a:pt x="449" y="256"/>
                </a:cubicBezTo>
                <a:cubicBezTo>
                  <a:pt x="449" y="256"/>
                  <a:pt x="449" y="256"/>
                  <a:pt x="449" y="256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1" y="258"/>
                  <a:pt x="451" y="258"/>
                  <a:pt x="451" y="258"/>
                </a:cubicBezTo>
                <a:cubicBezTo>
                  <a:pt x="452" y="258"/>
                  <a:pt x="452" y="258"/>
                  <a:pt x="452" y="258"/>
                </a:cubicBezTo>
                <a:cubicBezTo>
                  <a:pt x="452" y="259"/>
                  <a:pt x="452" y="259"/>
                  <a:pt x="452" y="260"/>
                </a:cubicBezTo>
                <a:cubicBezTo>
                  <a:pt x="452" y="261"/>
                  <a:pt x="452" y="261"/>
                  <a:pt x="452" y="261"/>
                </a:cubicBezTo>
                <a:cubicBezTo>
                  <a:pt x="451" y="261"/>
                  <a:pt x="451" y="261"/>
                  <a:pt x="451" y="261"/>
                </a:cubicBezTo>
                <a:cubicBezTo>
                  <a:pt x="451" y="262"/>
                  <a:pt x="451" y="262"/>
                  <a:pt x="451" y="262"/>
                </a:cubicBezTo>
                <a:cubicBezTo>
                  <a:pt x="451" y="263"/>
                  <a:pt x="451" y="264"/>
                  <a:pt x="452" y="265"/>
                </a:cubicBezTo>
                <a:cubicBezTo>
                  <a:pt x="452" y="266"/>
                  <a:pt x="452" y="266"/>
                  <a:pt x="452" y="266"/>
                </a:cubicBezTo>
                <a:cubicBezTo>
                  <a:pt x="453" y="266"/>
                  <a:pt x="453" y="266"/>
                  <a:pt x="453" y="266"/>
                </a:cubicBezTo>
                <a:cubicBezTo>
                  <a:pt x="454" y="265"/>
                  <a:pt x="454" y="265"/>
                  <a:pt x="454" y="265"/>
                </a:cubicBezTo>
                <a:cubicBezTo>
                  <a:pt x="454" y="263"/>
                  <a:pt x="454" y="263"/>
                  <a:pt x="454" y="263"/>
                </a:cubicBezTo>
                <a:cubicBezTo>
                  <a:pt x="454" y="262"/>
                  <a:pt x="454" y="261"/>
                  <a:pt x="454" y="261"/>
                </a:cubicBezTo>
                <a:cubicBezTo>
                  <a:pt x="455" y="259"/>
                  <a:pt x="455" y="259"/>
                  <a:pt x="455" y="259"/>
                </a:cubicBezTo>
                <a:cubicBezTo>
                  <a:pt x="456" y="259"/>
                  <a:pt x="456" y="259"/>
                  <a:pt x="456" y="259"/>
                </a:cubicBezTo>
                <a:cubicBezTo>
                  <a:pt x="456" y="260"/>
                  <a:pt x="456" y="260"/>
                  <a:pt x="456" y="260"/>
                </a:cubicBezTo>
                <a:cubicBezTo>
                  <a:pt x="457" y="260"/>
                  <a:pt x="457" y="260"/>
                  <a:pt x="457" y="260"/>
                </a:cubicBezTo>
                <a:cubicBezTo>
                  <a:pt x="457" y="261"/>
                  <a:pt x="457" y="261"/>
                  <a:pt x="457" y="261"/>
                </a:cubicBezTo>
                <a:cubicBezTo>
                  <a:pt x="458" y="261"/>
                  <a:pt x="459" y="262"/>
                  <a:pt x="459" y="262"/>
                </a:cubicBezTo>
                <a:cubicBezTo>
                  <a:pt x="460" y="263"/>
                  <a:pt x="460" y="263"/>
                  <a:pt x="460" y="263"/>
                </a:cubicBezTo>
                <a:cubicBezTo>
                  <a:pt x="460" y="264"/>
                  <a:pt x="460" y="264"/>
                  <a:pt x="460" y="264"/>
                </a:cubicBezTo>
                <a:cubicBezTo>
                  <a:pt x="461" y="264"/>
                  <a:pt x="461" y="264"/>
                  <a:pt x="461" y="264"/>
                </a:cubicBezTo>
                <a:cubicBezTo>
                  <a:pt x="462" y="264"/>
                  <a:pt x="462" y="264"/>
                  <a:pt x="462" y="264"/>
                </a:cubicBezTo>
                <a:cubicBezTo>
                  <a:pt x="462" y="264"/>
                  <a:pt x="464" y="264"/>
                  <a:pt x="464" y="265"/>
                </a:cubicBezTo>
                <a:cubicBezTo>
                  <a:pt x="466" y="265"/>
                  <a:pt x="466" y="265"/>
                  <a:pt x="466" y="265"/>
                </a:cubicBezTo>
                <a:cubicBezTo>
                  <a:pt x="467" y="265"/>
                  <a:pt x="467" y="265"/>
                  <a:pt x="467" y="265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3"/>
                  <a:pt x="467" y="263"/>
                  <a:pt x="467" y="263"/>
                </a:cubicBezTo>
                <a:cubicBezTo>
                  <a:pt x="467" y="262"/>
                  <a:pt x="467" y="261"/>
                  <a:pt x="468" y="260"/>
                </a:cubicBezTo>
                <a:cubicBezTo>
                  <a:pt x="468" y="259"/>
                  <a:pt x="468" y="259"/>
                  <a:pt x="468" y="259"/>
                </a:cubicBezTo>
                <a:cubicBezTo>
                  <a:pt x="469" y="259"/>
                  <a:pt x="469" y="259"/>
                  <a:pt x="469" y="259"/>
                </a:cubicBezTo>
                <a:cubicBezTo>
                  <a:pt x="470" y="259"/>
                  <a:pt x="471" y="259"/>
                  <a:pt x="472" y="260"/>
                </a:cubicBezTo>
                <a:cubicBezTo>
                  <a:pt x="474" y="261"/>
                  <a:pt x="474" y="261"/>
                  <a:pt x="474" y="261"/>
                </a:cubicBezTo>
                <a:cubicBezTo>
                  <a:pt x="476" y="263"/>
                  <a:pt x="476" y="263"/>
                  <a:pt x="476" y="263"/>
                </a:cubicBezTo>
                <a:cubicBezTo>
                  <a:pt x="477" y="263"/>
                  <a:pt x="477" y="263"/>
                  <a:pt x="477" y="263"/>
                </a:cubicBezTo>
                <a:cubicBezTo>
                  <a:pt x="477" y="264"/>
                  <a:pt x="477" y="264"/>
                  <a:pt x="477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81" y="264"/>
                  <a:pt x="484" y="264"/>
                  <a:pt x="486" y="265"/>
                </a:cubicBezTo>
                <a:cubicBezTo>
                  <a:pt x="486" y="264"/>
                  <a:pt x="486" y="263"/>
                  <a:pt x="486" y="263"/>
                </a:cubicBezTo>
                <a:cubicBezTo>
                  <a:pt x="486" y="262"/>
                  <a:pt x="486" y="262"/>
                  <a:pt x="486" y="262"/>
                </a:cubicBezTo>
                <a:cubicBezTo>
                  <a:pt x="486" y="261"/>
                  <a:pt x="486" y="261"/>
                  <a:pt x="486" y="260"/>
                </a:cubicBezTo>
                <a:cubicBezTo>
                  <a:pt x="486" y="260"/>
                  <a:pt x="487" y="260"/>
                  <a:pt x="487" y="260"/>
                </a:cubicBezTo>
                <a:cubicBezTo>
                  <a:pt x="488" y="259"/>
                  <a:pt x="488" y="259"/>
                  <a:pt x="488" y="259"/>
                </a:cubicBezTo>
                <a:cubicBezTo>
                  <a:pt x="489" y="259"/>
                  <a:pt x="489" y="259"/>
                  <a:pt x="489" y="259"/>
                </a:cubicBezTo>
                <a:cubicBezTo>
                  <a:pt x="490" y="260"/>
                  <a:pt x="491" y="261"/>
                  <a:pt x="492" y="261"/>
                </a:cubicBezTo>
                <a:cubicBezTo>
                  <a:pt x="493" y="262"/>
                  <a:pt x="494" y="262"/>
                  <a:pt x="494" y="262"/>
                </a:cubicBezTo>
                <a:cubicBezTo>
                  <a:pt x="494" y="261"/>
                  <a:pt x="494" y="261"/>
                  <a:pt x="494" y="261"/>
                </a:cubicBezTo>
                <a:cubicBezTo>
                  <a:pt x="495" y="261"/>
                  <a:pt x="495" y="261"/>
                  <a:pt x="495" y="261"/>
                </a:cubicBezTo>
                <a:cubicBezTo>
                  <a:pt x="495" y="260"/>
                  <a:pt x="495" y="260"/>
                  <a:pt x="495" y="260"/>
                </a:cubicBezTo>
                <a:cubicBezTo>
                  <a:pt x="496" y="260"/>
                  <a:pt x="496" y="260"/>
                  <a:pt x="496" y="260"/>
                </a:cubicBezTo>
                <a:cubicBezTo>
                  <a:pt x="497" y="262"/>
                  <a:pt x="497" y="262"/>
                  <a:pt x="497" y="262"/>
                </a:cubicBezTo>
                <a:cubicBezTo>
                  <a:pt x="497" y="263"/>
                  <a:pt x="497" y="263"/>
                  <a:pt x="497" y="263"/>
                </a:cubicBezTo>
                <a:cubicBezTo>
                  <a:pt x="497" y="264"/>
                  <a:pt x="497" y="265"/>
                  <a:pt x="497" y="266"/>
                </a:cubicBezTo>
                <a:cubicBezTo>
                  <a:pt x="496" y="268"/>
                  <a:pt x="496" y="270"/>
                  <a:pt x="497" y="273"/>
                </a:cubicBezTo>
                <a:cubicBezTo>
                  <a:pt x="497" y="273"/>
                  <a:pt x="497" y="273"/>
                  <a:pt x="497" y="273"/>
                </a:cubicBezTo>
                <a:cubicBezTo>
                  <a:pt x="497" y="274"/>
                  <a:pt x="498" y="274"/>
                  <a:pt x="498" y="275"/>
                </a:cubicBezTo>
                <a:cubicBezTo>
                  <a:pt x="498" y="275"/>
                  <a:pt x="497" y="276"/>
                  <a:pt x="497" y="277"/>
                </a:cubicBezTo>
                <a:cubicBezTo>
                  <a:pt x="497" y="277"/>
                  <a:pt x="497" y="277"/>
                  <a:pt x="497" y="277"/>
                </a:cubicBezTo>
                <a:cubicBezTo>
                  <a:pt x="497" y="278"/>
                  <a:pt x="497" y="278"/>
                  <a:pt x="497" y="278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4" y="284"/>
                  <a:pt x="494" y="284"/>
                  <a:pt x="493" y="284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6"/>
                  <a:pt x="492" y="286"/>
                  <a:pt x="492" y="286"/>
                </a:cubicBezTo>
                <a:cubicBezTo>
                  <a:pt x="514" y="287"/>
                  <a:pt x="537" y="287"/>
                  <a:pt x="558" y="288"/>
                </a:cubicBezTo>
                <a:cubicBezTo>
                  <a:pt x="575" y="288"/>
                  <a:pt x="590" y="288"/>
                  <a:pt x="605" y="288"/>
                </a:cubicBezTo>
                <a:moveTo>
                  <a:pt x="554" y="46"/>
                </a:moveTo>
                <a:cubicBezTo>
                  <a:pt x="531" y="34"/>
                  <a:pt x="531" y="34"/>
                  <a:pt x="531" y="34"/>
                </a:cubicBezTo>
                <a:cubicBezTo>
                  <a:pt x="531" y="34"/>
                  <a:pt x="531" y="34"/>
                  <a:pt x="531" y="34"/>
                </a:cubicBezTo>
                <a:cubicBezTo>
                  <a:pt x="532" y="34"/>
                  <a:pt x="532" y="34"/>
                  <a:pt x="532" y="34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2" y="35"/>
                  <a:pt x="532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4" y="35"/>
                  <a:pt x="534" y="35"/>
                  <a:pt x="534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0" y="34"/>
                  <a:pt x="529" y="33"/>
                </a:cubicBezTo>
                <a:cubicBezTo>
                  <a:pt x="530" y="33"/>
                  <a:pt x="530" y="34"/>
                  <a:pt x="531" y="34"/>
                </a:cubicBezTo>
                <a:cubicBezTo>
                  <a:pt x="531" y="34"/>
                  <a:pt x="530" y="34"/>
                  <a:pt x="529" y="33"/>
                </a:cubicBezTo>
                <a:cubicBezTo>
                  <a:pt x="528" y="33"/>
                  <a:pt x="528" y="33"/>
                  <a:pt x="525" y="31"/>
                </a:cubicBezTo>
                <a:cubicBezTo>
                  <a:pt x="524" y="31"/>
                  <a:pt x="524" y="31"/>
                  <a:pt x="524" y="31"/>
                </a:cubicBezTo>
                <a:cubicBezTo>
                  <a:pt x="523" y="31"/>
                  <a:pt x="523" y="31"/>
                  <a:pt x="523" y="31"/>
                </a:cubicBezTo>
                <a:cubicBezTo>
                  <a:pt x="525" y="32"/>
                  <a:pt x="527" y="32"/>
                  <a:pt x="529" y="33"/>
                </a:cubicBezTo>
                <a:cubicBezTo>
                  <a:pt x="529" y="33"/>
                  <a:pt x="529" y="33"/>
                  <a:pt x="529" y="33"/>
                </a:cubicBezTo>
                <a:cubicBezTo>
                  <a:pt x="529" y="34"/>
                  <a:pt x="529" y="34"/>
                  <a:pt x="529" y="34"/>
                </a:cubicBezTo>
                <a:cubicBezTo>
                  <a:pt x="530" y="34"/>
                  <a:pt x="531" y="34"/>
                  <a:pt x="532" y="35"/>
                </a:cubicBezTo>
                <a:cubicBezTo>
                  <a:pt x="532" y="35"/>
                  <a:pt x="532" y="35"/>
                  <a:pt x="533" y="35"/>
                </a:cubicBezTo>
                <a:cubicBezTo>
                  <a:pt x="533" y="35"/>
                  <a:pt x="534" y="36"/>
                  <a:pt x="534" y="36"/>
                </a:cubicBezTo>
                <a:cubicBezTo>
                  <a:pt x="534" y="36"/>
                  <a:pt x="534" y="36"/>
                  <a:pt x="534" y="36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6" y="37"/>
                  <a:pt x="536" y="37"/>
                  <a:pt x="536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29" y="34"/>
                  <a:pt x="526" y="32"/>
                </a:cubicBezTo>
                <a:cubicBezTo>
                  <a:pt x="526" y="32"/>
                  <a:pt x="526" y="32"/>
                  <a:pt x="526" y="32"/>
                </a:cubicBezTo>
                <a:cubicBezTo>
                  <a:pt x="525" y="32"/>
                  <a:pt x="524" y="31"/>
                  <a:pt x="524" y="31"/>
                </a:cubicBezTo>
                <a:cubicBezTo>
                  <a:pt x="523" y="31"/>
                  <a:pt x="523" y="31"/>
                  <a:pt x="522" y="30"/>
                </a:cubicBezTo>
                <a:cubicBezTo>
                  <a:pt x="522" y="30"/>
                  <a:pt x="522" y="30"/>
                  <a:pt x="522" y="30"/>
                </a:cubicBezTo>
                <a:cubicBezTo>
                  <a:pt x="521" y="30"/>
                  <a:pt x="521" y="30"/>
                  <a:pt x="517" y="28"/>
                </a:cubicBezTo>
                <a:cubicBezTo>
                  <a:pt x="517" y="28"/>
                  <a:pt x="517" y="28"/>
                  <a:pt x="517" y="28"/>
                </a:cubicBezTo>
                <a:cubicBezTo>
                  <a:pt x="516" y="27"/>
                  <a:pt x="514" y="27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1" y="25"/>
                  <a:pt x="509" y="25"/>
                  <a:pt x="507" y="24"/>
                </a:cubicBezTo>
                <a:cubicBezTo>
                  <a:pt x="507" y="24"/>
                  <a:pt x="507" y="24"/>
                  <a:pt x="507" y="24"/>
                </a:cubicBezTo>
                <a:cubicBezTo>
                  <a:pt x="504" y="23"/>
                  <a:pt x="502" y="22"/>
                  <a:pt x="499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9" y="21"/>
                  <a:pt x="499" y="21"/>
                </a:cubicBezTo>
                <a:cubicBezTo>
                  <a:pt x="499" y="21"/>
                  <a:pt x="498" y="21"/>
                  <a:pt x="497" y="21"/>
                </a:cubicBezTo>
                <a:cubicBezTo>
                  <a:pt x="498" y="21"/>
                  <a:pt x="499" y="21"/>
                  <a:pt x="500" y="22"/>
                </a:cubicBezTo>
                <a:cubicBezTo>
                  <a:pt x="500" y="22"/>
                  <a:pt x="500" y="22"/>
                  <a:pt x="500" y="22"/>
                </a:cubicBezTo>
                <a:cubicBezTo>
                  <a:pt x="499" y="22"/>
                  <a:pt x="499" y="22"/>
                  <a:pt x="499" y="22"/>
                </a:cubicBezTo>
                <a:cubicBezTo>
                  <a:pt x="499" y="21"/>
                  <a:pt x="498" y="21"/>
                  <a:pt x="498" y="21"/>
                </a:cubicBezTo>
                <a:cubicBezTo>
                  <a:pt x="497" y="21"/>
                  <a:pt x="496" y="20"/>
                  <a:pt x="494" y="20"/>
                </a:cubicBezTo>
                <a:cubicBezTo>
                  <a:pt x="494" y="20"/>
                  <a:pt x="494" y="20"/>
                  <a:pt x="494" y="20"/>
                </a:cubicBezTo>
                <a:cubicBezTo>
                  <a:pt x="494" y="20"/>
                  <a:pt x="493" y="20"/>
                  <a:pt x="489" y="18"/>
                </a:cubicBezTo>
                <a:cubicBezTo>
                  <a:pt x="489" y="18"/>
                  <a:pt x="488" y="18"/>
                  <a:pt x="487" y="17"/>
                </a:cubicBezTo>
                <a:cubicBezTo>
                  <a:pt x="486" y="18"/>
                  <a:pt x="486" y="18"/>
                  <a:pt x="486" y="18"/>
                </a:cubicBezTo>
                <a:cubicBezTo>
                  <a:pt x="497" y="21"/>
                  <a:pt x="497" y="21"/>
                  <a:pt x="499" y="22"/>
                </a:cubicBezTo>
                <a:cubicBezTo>
                  <a:pt x="498" y="22"/>
                  <a:pt x="498" y="22"/>
                  <a:pt x="498" y="22"/>
                </a:cubicBezTo>
                <a:cubicBezTo>
                  <a:pt x="498" y="22"/>
                  <a:pt x="499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1" y="24"/>
                  <a:pt x="501" y="24"/>
                  <a:pt x="502" y="24"/>
                </a:cubicBezTo>
                <a:cubicBezTo>
                  <a:pt x="502" y="24"/>
                  <a:pt x="503" y="24"/>
                  <a:pt x="503" y="25"/>
                </a:cubicBezTo>
                <a:cubicBezTo>
                  <a:pt x="503" y="24"/>
                  <a:pt x="503" y="24"/>
                  <a:pt x="500" y="24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3"/>
                  <a:pt x="498" y="23"/>
                  <a:pt x="498" y="23"/>
                </a:cubicBezTo>
                <a:cubicBezTo>
                  <a:pt x="500" y="24"/>
                  <a:pt x="501" y="25"/>
                  <a:pt x="502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3" y="26"/>
                  <a:pt x="504" y="26"/>
                  <a:pt x="504" y="27"/>
                </a:cubicBezTo>
                <a:cubicBezTo>
                  <a:pt x="504" y="27"/>
                  <a:pt x="504" y="27"/>
                  <a:pt x="504" y="27"/>
                </a:cubicBezTo>
                <a:cubicBezTo>
                  <a:pt x="506" y="29"/>
                  <a:pt x="506" y="29"/>
                  <a:pt x="515" y="34"/>
                </a:cubicBezTo>
                <a:cubicBezTo>
                  <a:pt x="516" y="34"/>
                  <a:pt x="516" y="34"/>
                  <a:pt x="517" y="34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6" y="35"/>
                  <a:pt x="516" y="35"/>
                  <a:pt x="515" y="35"/>
                </a:cubicBezTo>
                <a:cubicBezTo>
                  <a:pt x="515" y="36"/>
                  <a:pt x="515" y="36"/>
                  <a:pt x="514" y="36"/>
                </a:cubicBezTo>
                <a:cubicBezTo>
                  <a:pt x="515" y="36"/>
                  <a:pt x="515" y="36"/>
                  <a:pt x="515" y="36"/>
                </a:cubicBezTo>
                <a:cubicBezTo>
                  <a:pt x="515" y="37"/>
                  <a:pt x="515" y="37"/>
                  <a:pt x="515" y="37"/>
                </a:cubicBezTo>
                <a:cubicBezTo>
                  <a:pt x="515" y="37"/>
                  <a:pt x="515" y="37"/>
                  <a:pt x="514" y="37"/>
                </a:cubicBezTo>
                <a:cubicBezTo>
                  <a:pt x="515" y="37"/>
                  <a:pt x="524" y="42"/>
                  <a:pt x="525" y="43"/>
                </a:cubicBezTo>
                <a:cubicBezTo>
                  <a:pt x="526" y="43"/>
                  <a:pt x="526" y="43"/>
                  <a:pt x="526" y="43"/>
                </a:cubicBezTo>
                <a:cubicBezTo>
                  <a:pt x="526" y="43"/>
                  <a:pt x="527" y="43"/>
                  <a:pt x="530" y="44"/>
                </a:cubicBezTo>
                <a:cubicBezTo>
                  <a:pt x="530" y="45"/>
                  <a:pt x="531" y="45"/>
                  <a:pt x="531" y="45"/>
                </a:cubicBezTo>
                <a:cubicBezTo>
                  <a:pt x="532" y="46"/>
                  <a:pt x="532" y="46"/>
                  <a:pt x="532" y="46"/>
                </a:cubicBezTo>
                <a:cubicBezTo>
                  <a:pt x="531" y="46"/>
                  <a:pt x="531" y="46"/>
                  <a:pt x="524" y="43"/>
                </a:cubicBezTo>
                <a:cubicBezTo>
                  <a:pt x="524" y="43"/>
                  <a:pt x="523" y="43"/>
                  <a:pt x="523" y="43"/>
                </a:cubicBezTo>
                <a:cubicBezTo>
                  <a:pt x="522" y="43"/>
                  <a:pt x="521" y="42"/>
                  <a:pt x="520" y="42"/>
                </a:cubicBezTo>
                <a:cubicBezTo>
                  <a:pt x="519" y="41"/>
                  <a:pt x="519" y="41"/>
                  <a:pt x="519" y="41"/>
                </a:cubicBezTo>
                <a:cubicBezTo>
                  <a:pt x="519" y="42"/>
                  <a:pt x="519" y="42"/>
                  <a:pt x="519" y="42"/>
                </a:cubicBezTo>
                <a:cubicBezTo>
                  <a:pt x="520" y="43"/>
                  <a:pt x="520" y="43"/>
                  <a:pt x="520" y="43"/>
                </a:cubicBezTo>
                <a:cubicBezTo>
                  <a:pt x="522" y="43"/>
                  <a:pt x="522" y="43"/>
                  <a:pt x="524" y="45"/>
                </a:cubicBezTo>
                <a:cubicBezTo>
                  <a:pt x="524" y="45"/>
                  <a:pt x="524" y="45"/>
                  <a:pt x="522" y="44"/>
                </a:cubicBezTo>
                <a:cubicBezTo>
                  <a:pt x="521" y="44"/>
                  <a:pt x="521" y="44"/>
                  <a:pt x="521" y="44"/>
                </a:cubicBezTo>
                <a:cubicBezTo>
                  <a:pt x="523" y="46"/>
                  <a:pt x="525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30" y="48"/>
                  <a:pt x="533" y="50"/>
                  <a:pt x="533" y="50"/>
                </a:cubicBezTo>
                <a:cubicBezTo>
                  <a:pt x="530" y="48"/>
                  <a:pt x="526" y="48"/>
                  <a:pt x="523" y="46"/>
                </a:cubicBezTo>
                <a:cubicBezTo>
                  <a:pt x="522" y="46"/>
                  <a:pt x="521" y="45"/>
                  <a:pt x="521" y="45"/>
                </a:cubicBezTo>
                <a:cubicBezTo>
                  <a:pt x="515" y="41"/>
                  <a:pt x="515" y="41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8" y="44"/>
                  <a:pt x="518" y="44"/>
                  <a:pt x="519" y="44"/>
                </a:cubicBezTo>
                <a:cubicBezTo>
                  <a:pt x="518" y="44"/>
                  <a:pt x="518" y="44"/>
                  <a:pt x="518" y="44"/>
                </a:cubicBezTo>
                <a:cubicBezTo>
                  <a:pt x="519" y="46"/>
                  <a:pt x="521" y="47"/>
                  <a:pt x="521" y="47"/>
                </a:cubicBezTo>
                <a:cubicBezTo>
                  <a:pt x="521" y="48"/>
                  <a:pt x="521" y="48"/>
                  <a:pt x="521" y="48"/>
                </a:cubicBezTo>
                <a:cubicBezTo>
                  <a:pt x="530" y="53"/>
                  <a:pt x="530" y="53"/>
                  <a:pt x="532" y="54"/>
                </a:cubicBezTo>
                <a:cubicBezTo>
                  <a:pt x="532" y="55"/>
                  <a:pt x="532" y="55"/>
                  <a:pt x="532" y="55"/>
                </a:cubicBezTo>
                <a:cubicBezTo>
                  <a:pt x="534" y="56"/>
                  <a:pt x="537" y="58"/>
                  <a:pt x="539" y="60"/>
                </a:cubicBezTo>
                <a:cubicBezTo>
                  <a:pt x="540" y="60"/>
                  <a:pt x="541" y="60"/>
                  <a:pt x="541" y="60"/>
                </a:cubicBezTo>
                <a:cubicBezTo>
                  <a:pt x="541" y="59"/>
                  <a:pt x="540" y="59"/>
                  <a:pt x="540" y="58"/>
                </a:cubicBezTo>
                <a:cubicBezTo>
                  <a:pt x="540" y="58"/>
                  <a:pt x="540" y="58"/>
                  <a:pt x="540" y="58"/>
                </a:cubicBezTo>
                <a:cubicBezTo>
                  <a:pt x="546" y="60"/>
                  <a:pt x="550" y="65"/>
                  <a:pt x="556" y="67"/>
                </a:cubicBezTo>
                <a:cubicBezTo>
                  <a:pt x="557" y="68"/>
                  <a:pt x="558" y="68"/>
                  <a:pt x="559" y="69"/>
                </a:cubicBezTo>
                <a:cubicBezTo>
                  <a:pt x="558" y="70"/>
                  <a:pt x="558" y="70"/>
                  <a:pt x="558" y="70"/>
                </a:cubicBezTo>
                <a:cubicBezTo>
                  <a:pt x="555" y="68"/>
                  <a:pt x="555" y="68"/>
                  <a:pt x="553" y="67"/>
                </a:cubicBezTo>
                <a:cubicBezTo>
                  <a:pt x="553" y="66"/>
                  <a:pt x="553" y="66"/>
                  <a:pt x="552" y="66"/>
                </a:cubicBezTo>
                <a:cubicBezTo>
                  <a:pt x="552" y="66"/>
                  <a:pt x="546" y="61"/>
                  <a:pt x="544" y="62"/>
                </a:cubicBezTo>
                <a:cubicBezTo>
                  <a:pt x="543" y="62"/>
                  <a:pt x="543" y="62"/>
                  <a:pt x="543" y="62"/>
                </a:cubicBezTo>
                <a:cubicBezTo>
                  <a:pt x="544" y="64"/>
                  <a:pt x="554" y="73"/>
                  <a:pt x="554" y="73"/>
                </a:cubicBezTo>
                <a:cubicBezTo>
                  <a:pt x="553" y="73"/>
                  <a:pt x="553" y="73"/>
                  <a:pt x="553" y="73"/>
                </a:cubicBezTo>
                <a:cubicBezTo>
                  <a:pt x="553" y="73"/>
                  <a:pt x="553" y="74"/>
                  <a:pt x="553" y="75"/>
                </a:cubicBezTo>
                <a:cubicBezTo>
                  <a:pt x="553" y="75"/>
                  <a:pt x="554" y="76"/>
                  <a:pt x="554" y="76"/>
                </a:cubicBezTo>
                <a:cubicBezTo>
                  <a:pt x="554" y="76"/>
                  <a:pt x="554" y="76"/>
                  <a:pt x="554" y="76"/>
                </a:cubicBezTo>
                <a:cubicBezTo>
                  <a:pt x="553" y="76"/>
                  <a:pt x="553" y="76"/>
                  <a:pt x="551" y="76"/>
                </a:cubicBezTo>
                <a:cubicBezTo>
                  <a:pt x="550" y="75"/>
                  <a:pt x="549" y="75"/>
                  <a:pt x="548" y="75"/>
                </a:cubicBezTo>
                <a:cubicBezTo>
                  <a:pt x="547" y="75"/>
                  <a:pt x="547" y="75"/>
                  <a:pt x="547" y="75"/>
                </a:cubicBezTo>
                <a:cubicBezTo>
                  <a:pt x="547" y="74"/>
                  <a:pt x="546" y="74"/>
                  <a:pt x="546" y="73"/>
                </a:cubicBezTo>
                <a:cubicBezTo>
                  <a:pt x="547" y="73"/>
                  <a:pt x="548" y="74"/>
                  <a:pt x="550" y="74"/>
                </a:cubicBezTo>
                <a:cubicBezTo>
                  <a:pt x="550" y="73"/>
                  <a:pt x="550" y="72"/>
                  <a:pt x="547" y="68"/>
                </a:cubicBezTo>
                <a:cubicBezTo>
                  <a:pt x="547" y="68"/>
                  <a:pt x="547" y="68"/>
                  <a:pt x="533" y="57"/>
                </a:cubicBezTo>
                <a:cubicBezTo>
                  <a:pt x="532" y="56"/>
                  <a:pt x="532" y="56"/>
                  <a:pt x="531" y="56"/>
                </a:cubicBezTo>
                <a:cubicBezTo>
                  <a:pt x="527" y="52"/>
                  <a:pt x="527" y="52"/>
                  <a:pt x="520" y="48"/>
                </a:cubicBezTo>
                <a:cubicBezTo>
                  <a:pt x="518" y="47"/>
                  <a:pt x="516" y="45"/>
                  <a:pt x="515" y="44"/>
                </a:cubicBezTo>
                <a:cubicBezTo>
                  <a:pt x="515" y="44"/>
                  <a:pt x="515" y="44"/>
                  <a:pt x="516" y="44"/>
                </a:cubicBezTo>
                <a:cubicBezTo>
                  <a:pt x="510" y="41"/>
                  <a:pt x="510" y="41"/>
                  <a:pt x="510" y="41"/>
                </a:cubicBezTo>
                <a:cubicBezTo>
                  <a:pt x="509" y="41"/>
                  <a:pt x="508" y="40"/>
                  <a:pt x="507" y="40"/>
                </a:cubicBezTo>
                <a:cubicBezTo>
                  <a:pt x="506" y="40"/>
                  <a:pt x="506" y="40"/>
                  <a:pt x="506" y="40"/>
                </a:cubicBezTo>
                <a:cubicBezTo>
                  <a:pt x="505" y="40"/>
                  <a:pt x="505" y="40"/>
                  <a:pt x="505" y="40"/>
                </a:cubicBezTo>
                <a:cubicBezTo>
                  <a:pt x="506" y="41"/>
                  <a:pt x="506" y="41"/>
                  <a:pt x="506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6" y="43"/>
                  <a:pt x="513" y="48"/>
                  <a:pt x="513" y="48"/>
                </a:cubicBezTo>
                <a:cubicBezTo>
                  <a:pt x="512" y="48"/>
                  <a:pt x="512" y="48"/>
                  <a:pt x="512" y="48"/>
                </a:cubicBezTo>
                <a:cubicBezTo>
                  <a:pt x="512" y="49"/>
                  <a:pt x="512" y="49"/>
                  <a:pt x="512" y="49"/>
                </a:cubicBezTo>
                <a:cubicBezTo>
                  <a:pt x="513" y="50"/>
                  <a:pt x="513" y="50"/>
                  <a:pt x="513" y="50"/>
                </a:cubicBezTo>
                <a:cubicBezTo>
                  <a:pt x="514" y="50"/>
                  <a:pt x="514" y="50"/>
                  <a:pt x="514" y="50"/>
                </a:cubicBezTo>
                <a:cubicBezTo>
                  <a:pt x="514" y="51"/>
                  <a:pt x="515" y="51"/>
                  <a:pt x="515" y="51"/>
                </a:cubicBezTo>
                <a:cubicBezTo>
                  <a:pt x="516" y="51"/>
                  <a:pt x="519" y="53"/>
                  <a:pt x="520" y="54"/>
                </a:cubicBezTo>
                <a:cubicBezTo>
                  <a:pt x="521" y="56"/>
                  <a:pt x="523" y="57"/>
                  <a:pt x="530" y="60"/>
                </a:cubicBezTo>
                <a:cubicBezTo>
                  <a:pt x="532" y="62"/>
                  <a:pt x="532" y="62"/>
                  <a:pt x="535" y="65"/>
                </a:cubicBezTo>
                <a:cubicBezTo>
                  <a:pt x="535" y="65"/>
                  <a:pt x="534" y="65"/>
                  <a:pt x="534" y="65"/>
                </a:cubicBezTo>
                <a:cubicBezTo>
                  <a:pt x="533" y="65"/>
                  <a:pt x="533" y="65"/>
                  <a:pt x="516" y="57"/>
                </a:cubicBezTo>
                <a:cubicBezTo>
                  <a:pt x="515" y="57"/>
                  <a:pt x="515" y="57"/>
                  <a:pt x="514" y="57"/>
                </a:cubicBezTo>
                <a:cubicBezTo>
                  <a:pt x="513" y="57"/>
                  <a:pt x="512" y="56"/>
                  <a:pt x="511" y="56"/>
                </a:cubicBezTo>
                <a:cubicBezTo>
                  <a:pt x="510" y="56"/>
                  <a:pt x="510" y="56"/>
                  <a:pt x="509" y="56"/>
                </a:cubicBezTo>
                <a:cubicBezTo>
                  <a:pt x="507" y="55"/>
                  <a:pt x="505" y="54"/>
                  <a:pt x="503" y="53"/>
                </a:cubicBezTo>
                <a:cubicBezTo>
                  <a:pt x="502" y="53"/>
                  <a:pt x="502" y="52"/>
                  <a:pt x="501" y="52"/>
                </a:cubicBezTo>
                <a:cubicBezTo>
                  <a:pt x="500" y="52"/>
                  <a:pt x="500" y="52"/>
                  <a:pt x="500" y="52"/>
                </a:cubicBezTo>
                <a:cubicBezTo>
                  <a:pt x="500" y="53"/>
                  <a:pt x="500" y="53"/>
                  <a:pt x="500" y="53"/>
                </a:cubicBezTo>
                <a:cubicBezTo>
                  <a:pt x="504" y="57"/>
                  <a:pt x="511" y="56"/>
                  <a:pt x="514" y="62"/>
                </a:cubicBezTo>
                <a:cubicBezTo>
                  <a:pt x="514" y="62"/>
                  <a:pt x="514" y="62"/>
                  <a:pt x="514" y="62"/>
                </a:cubicBezTo>
                <a:cubicBezTo>
                  <a:pt x="514" y="63"/>
                  <a:pt x="514" y="64"/>
                  <a:pt x="514" y="65"/>
                </a:cubicBezTo>
                <a:cubicBezTo>
                  <a:pt x="514" y="65"/>
                  <a:pt x="514" y="65"/>
                  <a:pt x="514" y="65"/>
                </a:cubicBezTo>
                <a:cubicBezTo>
                  <a:pt x="510" y="61"/>
                  <a:pt x="510" y="61"/>
                  <a:pt x="510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2"/>
                  <a:pt x="509" y="62"/>
                  <a:pt x="509" y="62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7" y="62"/>
                  <a:pt x="507" y="62"/>
                  <a:pt x="507" y="62"/>
                </a:cubicBezTo>
                <a:cubicBezTo>
                  <a:pt x="522" y="79"/>
                  <a:pt x="537" y="99"/>
                  <a:pt x="550" y="121"/>
                </a:cubicBezTo>
                <a:cubicBezTo>
                  <a:pt x="614" y="121"/>
                  <a:pt x="649" y="120"/>
                  <a:pt x="646" y="118"/>
                </a:cubicBezTo>
                <a:cubicBezTo>
                  <a:pt x="644" y="116"/>
                  <a:pt x="644" y="116"/>
                  <a:pt x="644" y="116"/>
                </a:cubicBezTo>
                <a:cubicBezTo>
                  <a:pt x="617" y="89"/>
                  <a:pt x="617" y="89"/>
                  <a:pt x="602" y="77"/>
                </a:cubicBezTo>
                <a:cubicBezTo>
                  <a:pt x="573" y="57"/>
                  <a:pt x="569" y="54"/>
                  <a:pt x="554" y="46"/>
                </a:cubicBezTo>
                <a:moveTo>
                  <a:pt x="624" y="357"/>
                </a:moveTo>
                <a:cubicBezTo>
                  <a:pt x="624" y="357"/>
                  <a:pt x="624" y="357"/>
                  <a:pt x="624" y="357"/>
                </a:cubicBezTo>
                <a:cubicBezTo>
                  <a:pt x="624" y="356"/>
                  <a:pt x="624" y="354"/>
                  <a:pt x="623" y="354"/>
                </a:cubicBezTo>
                <a:cubicBezTo>
                  <a:pt x="623" y="353"/>
                  <a:pt x="622" y="353"/>
                  <a:pt x="621" y="353"/>
                </a:cubicBezTo>
                <a:cubicBezTo>
                  <a:pt x="620" y="352"/>
                  <a:pt x="620" y="352"/>
                  <a:pt x="620" y="352"/>
                </a:cubicBezTo>
                <a:cubicBezTo>
                  <a:pt x="619" y="351"/>
                  <a:pt x="620" y="349"/>
                  <a:pt x="619" y="348"/>
                </a:cubicBezTo>
                <a:cubicBezTo>
                  <a:pt x="618" y="346"/>
                  <a:pt x="616" y="345"/>
                  <a:pt x="615" y="345"/>
                </a:cubicBezTo>
                <a:cubicBezTo>
                  <a:pt x="613" y="345"/>
                  <a:pt x="615" y="341"/>
                  <a:pt x="614" y="340"/>
                </a:cubicBezTo>
                <a:cubicBezTo>
                  <a:pt x="612" y="338"/>
                  <a:pt x="612" y="338"/>
                  <a:pt x="612" y="338"/>
                </a:cubicBezTo>
                <a:cubicBezTo>
                  <a:pt x="612" y="338"/>
                  <a:pt x="611" y="338"/>
                  <a:pt x="610" y="338"/>
                </a:cubicBezTo>
                <a:cubicBezTo>
                  <a:pt x="611" y="341"/>
                  <a:pt x="611" y="341"/>
                  <a:pt x="610" y="342"/>
                </a:cubicBezTo>
                <a:cubicBezTo>
                  <a:pt x="610" y="354"/>
                  <a:pt x="611" y="365"/>
                  <a:pt x="610" y="376"/>
                </a:cubicBezTo>
                <a:cubicBezTo>
                  <a:pt x="611" y="376"/>
                  <a:pt x="611" y="376"/>
                  <a:pt x="611" y="376"/>
                </a:cubicBezTo>
                <a:cubicBezTo>
                  <a:pt x="612" y="376"/>
                  <a:pt x="612" y="376"/>
                  <a:pt x="612" y="376"/>
                </a:cubicBezTo>
                <a:cubicBezTo>
                  <a:pt x="613" y="376"/>
                  <a:pt x="613" y="376"/>
                  <a:pt x="613" y="376"/>
                </a:cubicBezTo>
                <a:cubicBezTo>
                  <a:pt x="614" y="375"/>
                  <a:pt x="614" y="374"/>
                  <a:pt x="614" y="374"/>
                </a:cubicBezTo>
                <a:cubicBezTo>
                  <a:pt x="614" y="373"/>
                  <a:pt x="614" y="373"/>
                  <a:pt x="614" y="372"/>
                </a:cubicBezTo>
                <a:cubicBezTo>
                  <a:pt x="614" y="372"/>
                  <a:pt x="614" y="372"/>
                  <a:pt x="614" y="372"/>
                </a:cubicBezTo>
                <a:cubicBezTo>
                  <a:pt x="614" y="370"/>
                  <a:pt x="616" y="368"/>
                  <a:pt x="617" y="368"/>
                </a:cubicBezTo>
                <a:cubicBezTo>
                  <a:pt x="618" y="368"/>
                  <a:pt x="618" y="368"/>
                  <a:pt x="618" y="368"/>
                </a:cubicBezTo>
                <a:cubicBezTo>
                  <a:pt x="618" y="368"/>
                  <a:pt x="618" y="369"/>
                  <a:pt x="619" y="369"/>
                </a:cubicBezTo>
                <a:cubicBezTo>
                  <a:pt x="620" y="366"/>
                  <a:pt x="619" y="362"/>
                  <a:pt x="620" y="359"/>
                </a:cubicBezTo>
                <a:cubicBezTo>
                  <a:pt x="620" y="358"/>
                  <a:pt x="620" y="358"/>
                  <a:pt x="622" y="358"/>
                </a:cubicBezTo>
                <a:cubicBezTo>
                  <a:pt x="622" y="358"/>
                  <a:pt x="623" y="358"/>
                  <a:pt x="624" y="357"/>
                </a:cubicBezTo>
                <a:moveTo>
                  <a:pt x="743" y="321"/>
                </a:moveTo>
                <a:cubicBezTo>
                  <a:pt x="741" y="310"/>
                  <a:pt x="738" y="295"/>
                  <a:pt x="736" y="284"/>
                </a:cubicBezTo>
                <a:cubicBezTo>
                  <a:pt x="736" y="287"/>
                  <a:pt x="690" y="289"/>
                  <a:pt x="605" y="288"/>
                </a:cubicBezTo>
                <a:cubicBezTo>
                  <a:pt x="607" y="300"/>
                  <a:pt x="608" y="313"/>
                  <a:pt x="609" y="325"/>
                </a:cubicBezTo>
                <a:cubicBezTo>
                  <a:pt x="610" y="327"/>
                  <a:pt x="610" y="330"/>
                  <a:pt x="612" y="331"/>
                </a:cubicBezTo>
                <a:cubicBezTo>
                  <a:pt x="614" y="331"/>
                  <a:pt x="616" y="331"/>
                  <a:pt x="618" y="331"/>
                </a:cubicBezTo>
                <a:cubicBezTo>
                  <a:pt x="621" y="330"/>
                  <a:pt x="621" y="334"/>
                  <a:pt x="623" y="334"/>
                </a:cubicBezTo>
                <a:cubicBezTo>
                  <a:pt x="625" y="334"/>
                  <a:pt x="627" y="334"/>
                  <a:pt x="628" y="334"/>
                </a:cubicBezTo>
                <a:cubicBezTo>
                  <a:pt x="629" y="335"/>
                  <a:pt x="629" y="335"/>
                  <a:pt x="630" y="335"/>
                </a:cubicBezTo>
                <a:cubicBezTo>
                  <a:pt x="637" y="335"/>
                  <a:pt x="637" y="335"/>
                  <a:pt x="637" y="335"/>
                </a:cubicBezTo>
                <a:cubicBezTo>
                  <a:pt x="643" y="334"/>
                  <a:pt x="643" y="334"/>
                  <a:pt x="643" y="334"/>
                </a:cubicBezTo>
                <a:cubicBezTo>
                  <a:pt x="644" y="334"/>
                  <a:pt x="646" y="334"/>
                  <a:pt x="647" y="334"/>
                </a:cubicBezTo>
                <a:cubicBezTo>
                  <a:pt x="648" y="334"/>
                  <a:pt x="655" y="341"/>
                  <a:pt x="656" y="346"/>
                </a:cubicBezTo>
                <a:cubicBezTo>
                  <a:pt x="656" y="346"/>
                  <a:pt x="656" y="346"/>
                  <a:pt x="657" y="346"/>
                </a:cubicBezTo>
                <a:cubicBezTo>
                  <a:pt x="657" y="347"/>
                  <a:pt x="657" y="347"/>
                  <a:pt x="658" y="349"/>
                </a:cubicBezTo>
                <a:cubicBezTo>
                  <a:pt x="659" y="349"/>
                  <a:pt x="659" y="349"/>
                  <a:pt x="660" y="349"/>
                </a:cubicBezTo>
                <a:cubicBezTo>
                  <a:pt x="661" y="349"/>
                  <a:pt x="661" y="349"/>
                  <a:pt x="664" y="351"/>
                </a:cubicBezTo>
                <a:cubicBezTo>
                  <a:pt x="657" y="352"/>
                  <a:pt x="661" y="356"/>
                  <a:pt x="661" y="356"/>
                </a:cubicBezTo>
                <a:cubicBezTo>
                  <a:pt x="664" y="358"/>
                  <a:pt x="663" y="363"/>
                  <a:pt x="668" y="363"/>
                </a:cubicBezTo>
                <a:cubicBezTo>
                  <a:pt x="670" y="360"/>
                  <a:pt x="670" y="360"/>
                  <a:pt x="671" y="360"/>
                </a:cubicBezTo>
                <a:cubicBezTo>
                  <a:pt x="671" y="359"/>
                  <a:pt x="671" y="358"/>
                  <a:pt x="672" y="358"/>
                </a:cubicBezTo>
                <a:cubicBezTo>
                  <a:pt x="672" y="358"/>
                  <a:pt x="672" y="357"/>
                  <a:pt x="673" y="357"/>
                </a:cubicBezTo>
                <a:cubicBezTo>
                  <a:pt x="676" y="360"/>
                  <a:pt x="676" y="371"/>
                  <a:pt x="676" y="372"/>
                </a:cubicBezTo>
                <a:cubicBezTo>
                  <a:pt x="676" y="373"/>
                  <a:pt x="676" y="374"/>
                  <a:pt x="676" y="375"/>
                </a:cubicBezTo>
                <a:cubicBezTo>
                  <a:pt x="674" y="389"/>
                  <a:pt x="682" y="401"/>
                  <a:pt x="681" y="415"/>
                </a:cubicBezTo>
                <a:cubicBezTo>
                  <a:pt x="681" y="416"/>
                  <a:pt x="681" y="416"/>
                  <a:pt x="681" y="416"/>
                </a:cubicBezTo>
                <a:cubicBezTo>
                  <a:pt x="680" y="424"/>
                  <a:pt x="683" y="431"/>
                  <a:pt x="683" y="439"/>
                </a:cubicBezTo>
                <a:cubicBezTo>
                  <a:pt x="684" y="439"/>
                  <a:pt x="684" y="440"/>
                  <a:pt x="684" y="441"/>
                </a:cubicBezTo>
                <a:cubicBezTo>
                  <a:pt x="684" y="441"/>
                  <a:pt x="685" y="441"/>
                  <a:pt x="685" y="441"/>
                </a:cubicBezTo>
                <a:cubicBezTo>
                  <a:pt x="690" y="437"/>
                  <a:pt x="690" y="437"/>
                  <a:pt x="696" y="409"/>
                </a:cubicBezTo>
                <a:cubicBezTo>
                  <a:pt x="696" y="407"/>
                  <a:pt x="697" y="405"/>
                  <a:pt x="697" y="402"/>
                </a:cubicBezTo>
                <a:cubicBezTo>
                  <a:pt x="697" y="395"/>
                  <a:pt x="697" y="395"/>
                  <a:pt x="698" y="394"/>
                </a:cubicBezTo>
                <a:cubicBezTo>
                  <a:pt x="705" y="394"/>
                  <a:pt x="710" y="372"/>
                  <a:pt x="710" y="371"/>
                </a:cubicBezTo>
                <a:cubicBezTo>
                  <a:pt x="710" y="371"/>
                  <a:pt x="710" y="371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4" y="367"/>
                  <a:pt x="714" y="367"/>
                  <a:pt x="714" y="367"/>
                </a:cubicBezTo>
                <a:cubicBezTo>
                  <a:pt x="715" y="366"/>
                  <a:pt x="715" y="366"/>
                  <a:pt x="715" y="358"/>
                </a:cubicBezTo>
                <a:cubicBezTo>
                  <a:pt x="716" y="357"/>
                  <a:pt x="716" y="357"/>
                  <a:pt x="717" y="357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9" y="357"/>
                  <a:pt x="720" y="355"/>
                  <a:pt x="721" y="354"/>
                </a:cubicBezTo>
                <a:cubicBezTo>
                  <a:pt x="721" y="353"/>
                  <a:pt x="722" y="353"/>
                  <a:pt x="723" y="353"/>
                </a:cubicBezTo>
                <a:cubicBezTo>
                  <a:pt x="723" y="352"/>
                  <a:pt x="723" y="351"/>
                  <a:pt x="723" y="350"/>
                </a:cubicBezTo>
                <a:cubicBezTo>
                  <a:pt x="724" y="350"/>
                  <a:pt x="724" y="350"/>
                  <a:pt x="724" y="350"/>
                </a:cubicBezTo>
                <a:cubicBezTo>
                  <a:pt x="725" y="353"/>
                  <a:pt x="726" y="358"/>
                  <a:pt x="727" y="365"/>
                </a:cubicBezTo>
                <a:cubicBezTo>
                  <a:pt x="728" y="369"/>
                  <a:pt x="728" y="369"/>
                  <a:pt x="728" y="370"/>
                </a:cubicBezTo>
                <a:cubicBezTo>
                  <a:pt x="728" y="371"/>
                  <a:pt x="728" y="371"/>
                  <a:pt x="728" y="372"/>
                </a:cubicBezTo>
                <a:cubicBezTo>
                  <a:pt x="728" y="373"/>
                  <a:pt x="728" y="373"/>
                  <a:pt x="728" y="375"/>
                </a:cubicBezTo>
                <a:cubicBezTo>
                  <a:pt x="728" y="376"/>
                  <a:pt x="728" y="376"/>
                  <a:pt x="728" y="376"/>
                </a:cubicBezTo>
                <a:cubicBezTo>
                  <a:pt x="729" y="376"/>
                  <a:pt x="729" y="376"/>
                  <a:pt x="729" y="376"/>
                </a:cubicBezTo>
                <a:cubicBezTo>
                  <a:pt x="732" y="381"/>
                  <a:pt x="727" y="387"/>
                  <a:pt x="730" y="392"/>
                </a:cubicBezTo>
                <a:cubicBezTo>
                  <a:pt x="731" y="392"/>
                  <a:pt x="731" y="392"/>
                  <a:pt x="731" y="392"/>
                </a:cubicBezTo>
                <a:cubicBezTo>
                  <a:pt x="731" y="391"/>
                  <a:pt x="732" y="391"/>
                  <a:pt x="733" y="389"/>
                </a:cubicBezTo>
                <a:cubicBezTo>
                  <a:pt x="733" y="389"/>
                  <a:pt x="733" y="388"/>
                  <a:pt x="733" y="388"/>
                </a:cubicBezTo>
                <a:cubicBezTo>
                  <a:pt x="733" y="387"/>
                  <a:pt x="733" y="387"/>
                  <a:pt x="733" y="387"/>
                </a:cubicBezTo>
                <a:cubicBezTo>
                  <a:pt x="733" y="386"/>
                  <a:pt x="733" y="386"/>
                  <a:pt x="733" y="385"/>
                </a:cubicBezTo>
                <a:cubicBezTo>
                  <a:pt x="737" y="389"/>
                  <a:pt x="735" y="403"/>
                  <a:pt x="731" y="428"/>
                </a:cubicBezTo>
                <a:cubicBezTo>
                  <a:pt x="731" y="429"/>
                  <a:pt x="731" y="430"/>
                  <a:pt x="731" y="430"/>
                </a:cubicBezTo>
                <a:cubicBezTo>
                  <a:pt x="730" y="436"/>
                  <a:pt x="731" y="442"/>
                  <a:pt x="730" y="448"/>
                </a:cubicBezTo>
                <a:cubicBezTo>
                  <a:pt x="730" y="449"/>
                  <a:pt x="730" y="449"/>
                  <a:pt x="730" y="449"/>
                </a:cubicBezTo>
                <a:cubicBezTo>
                  <a:pt x="729" y="453"/>
                  <a:pt x="729" y="456"/>
                  <a:pt x="729" y="459"/>
                </a:cubicBezTo>
                <a:cubicBezTo>
                  <a:pt x="728" y="462"/>
                  <a:pt x="728" y="464"/>
                  <a:pt x="727" y="467"/>
                </a:cubicBezTo>
                <a:cubicBezTo>
                  <a:pt x="726" y="470"/>
                  <a:pt x="725" y="476"/>
                  <a:pt x="726" y="480"/>
                </a:cubicBezTo>
                <a:cubicBezTo>
                  <a:pt x="726" y="480"/>
                  <a:pt x="726" y="480"/>
                  <a:pt x="726" y="480"/>
                </a:cubicBezTo>
                <a:cubicBezTo>
                  <a:pt x="727" y="478"/>
                  <a:pt x="727" y="476"/>
                  <a:pt x="727" y="476"/>
                </a:cubicBezTo>
                <a:cubicBezTo>
                  <a:pt x="728" y="473"/>
                  <a:pt x="731" y="459"/>
                  <a:pt x="731" y="459"/>
                </a:cubicBezTo>
                <a:cubicBezTo>
                  <a:pt x="731" y="458"/>
                  <a:pt x="731" y="458"/>
                  <a:pt x="731" y="458"/>
                </a:cubicBezTo>
                <a:cubicBezTo>
                  <a:pt x="731" y="457"/>
                  <a:pt x="731" y="457"/>
                  <a:pt x="732" y="457"/>
                </a:cubicBezTo>
                <a:cubicBezTo>
                  <a:pt x="732" y="456"/>
                  <a:pt x="732" y="456"/>
                  <a:pt x="732" y="455"/>
                </a:cubicBezTo>
                <a:cubicBezTo>
                  <a:pt x="732" y="455"/>
                  <a:pt x="732" y="454"/>
                  <a:pt x="732" y="454"/>
                </a:cubicBezTo>
                <a:cubicBezTo>
                  <a:pt x="732" y="453"/>
                  <a:pt x="733" y="452"/>
                  <a:pt x="733" y="451"/>
                </a:cubicBezTo>
                <a:cubicBezTo>
                  <a:pt x="732" y="450"/>
                  <a:pt x="732" y="438"/>
                  <a:pt x="733" y="434"/>
                </a:cubicBezTo>
                <a:cubicBezTo>
                  <a:pt x="733" y="433"/>
                  <a:pt x="733" y="433"/>
                  <a:pt x="733" y="432"/>
                </a:cubicBezTo>
                <a:cubicBezTo>
                  <a:pt x="733" y="431"/>
                  <a:pt x="733" y="431"/>
                  <a:pt x="733" y="430"/>
                </a:cubicBezTo>
                <a:cubicBezTo>
                  <a:pt x="733" y="428"/>
                  <a:pt x="733" y="426"/>
                  <a:pt x="733" y="424"/>
                </a:cubicBezTo>
                <a:cubicBezTo>
                  <a:pt x="734" y="421"/>
                  <a:pt x="737" y="408"/>
                  <a:pt x="737" y="407"/>
                </a:cubicBezTo>
                <a:cubicBezTo>
                  <a:pt x="738" y="410"/>
                  <a:pt x="737" y="412"/>
                  <a:pt x="737" y="414"/>
                </a:cubicBezTo>
                <a:cubicBezTo>
                  <a:pt x="738" y="414"/>
                  <a:pt x="738" y="414"/>
                  <a:pt x="738" y="414"/>
                </a:cubicBezTo>
                <a:cubicBezTo>
                  <a:pt x="738" y="413"/>
                  <a:pt x="738" y="413"/>
                  <a:pt x="738" y="413"/>
                </a:cubicBezTo>
                <a:cubicBezTo>
                  <a:pt x="739" y="417"/>
                  <a:pt x="739" y="417"/>
                  <a:pt x="737" y="440"/>
                </a:cubicBezTo>
                <a:cubicBezTo>
                  <a:pt x="742" y="419"/>
                  <a:pt x="742" y="419"/>
                  <a:pt x="743" y="409"/>
                </a:cubicBezTo>
                <a:cubicBezTo>
                  <a:pt x="743" y="407"/>
                  <a:pt x="744" y="406"/>
                  <a:pt x="744" y="404"/>
                </a:cubicBezTo>
                <a:cubicBezTo>
                  <a:pt x="745" y="395"/>
                  <a:pt x="745" y="395"/>
                  <a:pt x="744" y="385"/>
                </a:cubicBezTo>
                <a:cubicBezTo>
                  <a:pt x="743" y="379"/>
                  <a:pt x="743" y="364"/>
                  <a:pt x="744" y="355"/>
                </a:cubicBezTo>
                <a:cubicBezTo>
                  <a:pt x="745" y="355"/>
                  <a:pt x="745" y="356"/>
                  <a:pt x="745" y="356"/>
                </a:cubicBezTo>
                <a:cubicBezTo>
                  <a:pt x="745" y="357"/>
                  <a:pt x="745" y="357"/>
                  <a:pt x="745" y="357"/>
                </a:cubicBezTo>
                <a:cubicBezTo>
                  <a:pt x="745" y="360"/>
                  <a:pt x="745" y="362"/>
                  <a:pt x="745" y="364"/>
                </a:cubicBezTo>
                <a:cubicBezTo>
                  <a:pt x="745" y="368"/>
                  <a:pt x="745" y="371"/>
                  <a:pt x="745" y="374"/>
                </a:cubicBezTo>
                <a:cubicBezTo>
                  <a:pt x="745" y="375"/>
                  <a:pt x="745" y="375"/>
                  <a:pt x="746" y="375"/>
                </a:cubicBezTo>
                <a:cubicBezTo>
                  <a:pt x="746" y="365"/>
                  <a:pt x="746" y="365"/>
                  <a:pt x="745" y="364"/>
                </a:cubicBezTo>
                <a:cubicBezTo>
                  <a:pt x="745" y="361"/>
                  <a:pt x="745" y="359"/>
                  <a:pt x="745" y="356"/>
                </a:cubicBezTo>
                <a:cubicBezTo>
                  <a:pt x="745" y="356"/>
                  <a:pt x="745" y="356"/>
                  <a:pt x="745" y="356"/>
                </a:cubicBezTo>
                <a:cubicBezTo>
                  <a:pt x="745" y="355"/>
                  <a:pt x="745" y="354"/>
                  <a:pt x="745" y="353"/>
                </a:cubicBezTo>
                <a:cubicBezTo>
                  <a:pt x="745" y="352"/>
                  <a:pt x="745" y="352"/>
                  <a:pt x="745" y="352"/>
                </a:cubicBezTo>
                <a:cubicBezTo>
                  <a:pt x="745" y="343"/>
                  <a:pt x="744" y="330"/>
                  <a:pt x="743" y="321"/>
                </a:cubicBezTo>
                <a:moveTo>
                  <a:pt x="299" y="117"/>
                </a:moveTo>
                <a:cubicBezTo>
                  <a:pt x="299" y="117"/>
                  <a:pt x="299" y="117"/>
                  <a:pt x="299" y="117"/>
                </a:cubicBezTo>
                <a:cubicBezTo>
                  <a:pt x="297" y="117"/>
                  <a:pt x="297" y="117"/>
                  <a:pt x="297" y="117"/>
                </a:cubicBezTo>
                <a:cubicBezTo>
                  <a:pt x="297" y="118"/>
                  <a:pt x="296" y="118"/>
                  <a:pt x="296" y="118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4" y="119"/>
                  <a:pt x="294" y="119"/>
                  <a:pt x="294" y="119"/>
                </a:cubicBezTo>
                <a:cubicBezTo>
                  <a:pt x="293" y="120"/>
                  <a:pt x="293" y="120"/>
                  <a:pt x="292" y="121"/>
                </a:cubicBezTo>
                <a:cubicBezTo>
                  <a:pt x="292" y="121"/>
                  <a:pt x="292" y="122"/>
                  <a:pt x="292" y="122"/>
                </a:cubicBezTo>
                <a:cubicBezTo>
                  <a:pt x="292" y="123"/>
                  <a:pt x="292" y="123"/>
                  <a:pt x="292" y="123"/>
                </a:cubicBezTo>
                <a:cubicBezTo>
                  <a:pt x="294" y="122"/>
                  <a:pt x="294" y="122"/>
                  <a:pt x="294" y="122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6" y="121"/>
                  <a:pt x="297" y="120"/>
                  <a:pt x="297" y="120"/>
                </a:cubicBezTo>
                <a:cubicBezTo>
                  <a:pt x="297" y="119"/>
                  <a:pt x="297" y="119"/>
                  <a:pt x="297" y="119"/>
                </a:cubicBezTo>
                <a:cubicBezTo>
                  <a:pt x="297" y="119"/>
                  <a:pt x="298" y="119"/>
                  <a:pt x="298" y="118"/>
                </a:cubicBezTo>
                <a:cubicBezTo>
                  <a:pt x="298" y="118"/>
                  <a:pt x="298" y="118"/>
                  <a:pt x="298" y="118"/>
                </a:cubicBezTo>
                <a:cubicBezTo>
                  <a:pt x="298" y="118"/>
                  <a:pt x="299" y="117"/>
                  <a:pt x="299" y="117"/>
                </a:cubicBezTo>
                <a:moveTo>
                  <a:pt x="324" y="158"/>
                </a:moveTo>
                <a:cubicBezTo>
                  <a:pt x="324" y="157"/>
                  <a:pt x="324" y="156"/>
                  <a:pt x="324" y="156"/>
                </a:cubicBezTo>
                <a:cubicBezTo>
                  <a:pt x="323" y="155"/>
                  <a:pt x="323" y="153"/>
                  <a:pt x="323" y="153"/>
                </a:cubicBezTo>
                <a:cubicBezTo>
                  <a:pt x="323" y="152"/>
                  <a:pt x="322" y="152"/>
                  <a:pt x="322" y="151"/>
                </a:cubicBezTo>
                <a:cubicBezTo>
                  <a:pt x="321" y="152"/>
                  <a:pt x="321" y="152"/>
                  <a:pt x="321" y="152"/>
                </a:cubicBezTo>
                <a:cubicBezTo>
                  <a:pt x="321" y="152"/>
                  <a:pt x="321" y="153"/>
                  <a:pt x="319" y="154"/>
                </a:cubicBezTo>
                <a:cubicBezTo>
                  <a:pt x="318" y="155"/>
                  <a:pt x="318" y="155"/>
                  <a:pt x="318" y="149"/>
                </a:cubicBezTo>
                <a:cubicBezTo>
                  <a:pt x="317" y="149"/>
                  <a:pt x="316" y="149"/>
                  <a:pt x="315" y="149"/>
                </a:cubicBezTo>
                <a:cubicBezTo>
                  <a:pt x="316" y="145"/>
                  <a:pt x="317" y="144"/>
                  <a:pt x="314" y="143"/>
                </a:cubicBezTo>
                <a:cubicBezTo>
                  <a:pt x="314" y="143"/>
                  <a:pt x="314" y="143"/>
                  <a:pt x="314" y="142"/>
                </a:cubicBezTo>
                <a:cubicBezTo>
                  <a:pt x="313" y="142"/>
                  <a:pt x="313" y="142"/>
                  <a:pt x="313" y="142"/>
                </a:cubicBezTo>
                <a:cubicBezTo>
                  <a:pt x="313" y="141"/>
                  <a:pt x="313" y="140"/>
                  <a:pt x="312" y="139"/>
                </a:cubicBezTo>
                <a:cubicBezTo>
                  <a:pt x="312" y="139"/>
                  <a:pt x="312" y="139"/>
                  <a:pt x="312" y="139"/>
                </a:cubicBezTo>
                <a:cubicBezTo>
                  <a:pt x="312" y="138"/>
                  <a:pt x="311" y="135"/>
                  <a:pt x="310" y="135"/>
                </a:cubicBezTo>
                <a:cubicBezTo>
                  <a:pt x="306" y="135"/>
                  <a:pt x="306" y="135"/>
                  <a:pt x="306" y="134"/>
                </a:cubicBezTo>
                <a:cubicBezTo>
                  <a:pt x="307" y="131"/>
                  <a:pt x="307" y="131"/>
                  <a:pt x="310" y="131"/>
                </a:cubicBezTo>
                <a:cubicBezTo>
                  <a:pt x="310" y="131"/>
                  <a:pt x="310" y="130"/>
                  <a:pt x="310" y="130"/>
                </a:cubicBezTo>
                <a:cubicBezTo>
                  <a:pt x="310" y="128"/>
                  <a:pt x="312" y="128"/>
                  <a:pt x="313" y="127"/>
                </a:cubicBezTo>
                <a:cubicBezTo>
                  <a:pt x="313" y="126"/>
                  <a:pt x="313" y="125"/>
                  <a:pt x="314" y="123"/>
                </a:cubicBezTo>
                <a:cubicBezTo>
                  <a:pt x="311" y="123"/>
                  <a:pt x="308" y="123"/>
                  <a:pt x="305" y="123"/>
                </a:cubicBezTo>
                <a:cubicBezTo>
                  <a:pt x="307" y="120"/>
                  <a:pt x="307" y="120"/>
                  <a:pt x="307" y="120"/>
                </a:cubicBezTo>
                <a:cubicBezTo>
                  <a:pt x="308" y="119"/>
                  <a:pt x="310" y="119"/>
                  <a:pt x="310" y="118"/>
                </a:cubicBezTo>
                <a:cubicBezTo>
                  <a:pt x="310" y="117"/>
                  <a:pt x="310" y="117"/>
                  <a:pt x="309" y="117"/>
                </a:cubicBezTo>
                <a:cubicBezTo>
                  <a:pt x="309" y="117"/>
                  <a:pt x="309" y="117"/>
                  <a:pt x="309" y="117"/>
                </a:cubicBezTo>
                <a:cubicBezTo>
                  <a:pt x="308" y="117"/>
                  <a:pt x="308" y="117"/>
                  <a:pt x="307" y="117"/>
                </a:cubicBezTo>
                <a:cubicBezTo>
                  <a:pt x="306" y="117"/>
                  <a:pt x="304" y="116"/>
                  <a:pt x="303" y="117"/>
                </a:cubicBezTo>
                <a:cubicBezTo>
                  <a:pt x="303" y="118"/>
                  <a:pt x="302" y="119"/>
                  <a:pt x="301" y="120"/>
                </a:cubicBezTo>
                <a:cubicBezTo>
                  <a:pt x="301" y="121"/>
                  <a:pt x="301" y="122"/>
                  <a:pt x="300" y="123"/>
                </a:cubicBezTo>
                <a:cubicBezTo>
                  <a:pt x="298" y="124"/>
                  <a:pt x="298" y="124"/>
                  <a:pt x="298" y="124"/>
                </a:cubicBezTo>
                <a:cubicBezTo>
                  <a:pt x="297" y="123"/>
                  <a:pt x="297" y="123"/>
                  <a:pt x="297" y="122"/>
                </a:cubicBezTo>
                <a:cubicBezTo>
                  <a:pt x="296" y="123"/>
                  <a:pt x="296" y="123"/>
                  <a:pt x="296" y="123"/>
                </a:cubicBezTo>
                <a:cubicBezTo>
                  <a:pt x="294" y="123"/>
                  <a:pt x="294" y="126"/>
                  <a:pt x="294" y="126"/>
                </a:cubicBezTo>
                <a:cubicBezTo>
                  <a:pt x="295" y="127"/>
                  <a:pt x="296" y="126"/>
                  <a:pt x="297" y="127"/>
                </a:cubicBezTo>
                <a:cubicBezTo>
                  <a:pt x="296" y="128"/>
                  <a:pt x="296" y="128"/>
                  <a:pt x="296" y="128"/>
                </a:cubicBezTo>
                <a:cubicBezTo>
                  <a:pt x="296" y="128"/>
                  <a:pt x="296" y="128"/>
                  <a:pt x="296" y="129"/>
                </a:cubicBezTo>
                <a:cubicBezTo>
                  <a:pt x="295" y="130"/>
                  <a:pt x="296" y="131"/>
                  <a:pt x="294" y="131"/>
                </a:cubicBezTo>
                <a:cubicBezTo>
                  <a:pt x="292" y="132"/>
                  <a:pt x="292" y="133"/>
                  <a:pt x="292" y="133"/>
                </a:cubicBezTo>
                <a:cubicBezTo>
                  <a:pt x="292" y="134"/>
                  <a:pt x="292" y="134"/>
                  <a:pt x="292" y="134"/>
                </a:cubicBezTo>
                <a:cubicBezTo>
                  <a:pt x="292" y="134"/>
                  <a:pt x="293" y="134"/>
                  <a:pt x="294" y="134"/>
                </a:cubicBezTo>
                <a:cubicBezTo>
                  <a:pt x="294" y="134"/>
                  <a:pt x="294" y="133"/>
                  <a:pt x="295" y="134"/>
                </a:cubicBezTo>
                <a:cubicBezTo>
                  <a:pt x="295" y="135"/>
                  <a:pt x="295" y="135"/>
                  <a:pt x="296" y="135"/>
                </a:cubicBezTo>
                <a:cubicBezTo>
                  <a:pt x="296" y="136"/>
                  <a:pt x="297" y="136"/>
                  <a:pt x="297" y="135"/>
                </a:cubicBezTo>
                <a:cubicBezTo>
                  <a:pt x="297" y="135"/>
                  <a:pt x="297" y="135"/>
                  <a:pt x="298" y="134"/>
                </a:cubicBezTo>
                <a:cubicBezTo>
                  <a:pt x="299" y="135"/>
                  <a:pt x="299" y="135"/>
                  <a:pt x="299" y="135"/>
                </a:cubicBezTo>
                <a:cubicBezTo>
                  <a:pt x="298" y="136"/>
                  <a:pt x="299" y="137"/>
                  <a:pt x="299" y="138"/>
                </a:cubicBezTo>
                <a:cubicBezTo>
                  <a:pt x="298" y="139"/>
                  <a:pt x="297" y="138"/>
                  <a:pt x="296" y="139"/>
                </a:cubicBezTo>
                <a:cubicBezTo>
                  <a:pt x="296" y="140"/>
                  <a:pt x="296" y="140"/>
                  <a:pt x="296" y="141"/>
                </a:cubicBezTo>
                <a:cubicBezTo>
                  <a:pt x="298" y="141"/>
                  <a:pt x="299" y="141"/>
                  <a:pt x="301" y="141"/>
                </a:cubicBezTo>
                <a:cubicBezTo>
                  <a:pt x="302" y="140"/>
                  <a:pt x="302" y="140"/>
                  <a:pt x="302" y="140"/>
                </a:cubicBezTo>
                <a:cubicBezTo>
                  <a:pt x="304" y="142"/>
                  <a:pt x="301" y="145"/>
                  <a:pt x="304" y="146"/>
                </a:cubicBezTo>
                <a:cubicBezTo>
                  <a:pt x="304" y="146"/>
                  <a:pt x="304" y="146"/>
                  <a:pt x="304" y="146"/>
                </a:cubicBezTo>
                <a:cubicBezTo>
                  <a:pt x="304" y="147"/>
                  <a:pt x="303" y="148"/>
                  <a:pt x="303" y="149"/>
                </a:cubicBezTo>
                <a:cubicBezTo>
                  <a:pt x="304" y="150"/>
                  <a:pt x="303" y="151"/>
                  <a:pt x="302" y="151"/>
                </a:cubicBezTo>
                <a:cubicBezTo>
                  <a:pt x="300" y="152"/>
                  <a:pt x="299" y="150"/>
                  <a:pt x="297" y="150"/>
                </a:cubicBezTo>
                <a:cubicBezTo>
                  <a:pt x="297" y="150"/>
                  <a:pt x="297" y="150"/>
                  <a:pt x="297" y="150"/>
                </a:cubicBezTo>
                <a:cubicBezTo>
                  <a:pt x="296" y="150"/>
                  <a:pt x="296" y="150"/>
                  <a:pt x="295" y="151"/>
                </a:cubicBezTo>
                <a:cubicBezTo>
                  <a:pt x="295" y="152"/>
                  <a:pt x="295" y="152"/>
                  <a:pt x="295" y="152"/>
                </a:cubicBezTo>
                <a:cubicBezTo>
                  <a:pt x="294" y="152"/>
                  <a:pt x="294" y="152"/>
                  <a:pt x="293" y="152"/>
                </a:cubicBezTo>
                <a:cubicBezTo>
                  <a:pt x="292" y="153"/>
                  <a:pt x="292" y="153"/>
                  <a:pt x="292" y="153"/>
                </a:cubicBezTo>
                <a:cubicBezTo>
                  <a:pt x="294" y="154"/>
                  <a:pt x="295" y="153"/>
                  <a:pt x="297" y="154"/>
                </a:cubicBezTo>
                <a:cubicBezTo>
                  <a:pt x="297" y="154"/>
                  <a:pt x="297" y="155"/>
                  <a:pt x="296" y="156"/>
                </a:cubicBezTo>
                <a:cubicBezTo>
                  <a:pt x="296" y="156"/>
                  <a:pt x="296" y="156"/>
                  <a:pt x="295" y="156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1" y="159"/>
                  <a:pt x="291" y="159"/>
                  <a:pt x="291" y="160"/>
                </a:cubicBezTo>
                <a:cubicBezTo>
                  <a:pt x="293" y="161"/>
                  <a:pt x="295" y="159"/>
                  <a:pt x="296" y="160"/>
                </a:cubicBezTo>
                <a:cubicBezTo>
                  <a:pt x="298" y="161"/>
                  <a:pt x="299" y="160"/>
                  <a:pt x="301" y="161"/>
                </a:cubicBezTo>
                <a:cubicBezTo>
                  <a:pt x="301" y="162"/>
                  <a:pt x="301" y="162"/>
                  <a:pt x="300" y="163"/>
                </a:cubicBezTo>
                <a:cubicBezTo>
                  <a:pt x="300" y="163"/>
                  <a:pt x="299" y="163"/>
                  <a:pt x="296" y="163"/>
                </a:cubicBezTo>
                <a:cubicBezTo>
                  <a:pt x="295" y="163"/>
                  <a:pt x="295" y="164"/>
                  <a:pt x="294" y="165"/>
                </a:cubicBezTo>
                <a:cubicBezTo>
                  <a:pt x="293" y="165"/>
                  <a:pt x="292" y="165"/>
                  <a:pt x="291" y="165"/>
                </a:cubicBezTo>
                <a:cubicBezTo>
                  <a:pt x="291" y="168"/>
                  <a:pt x="291" y="168"/>
                  <a:pt x="287" y="169"/>
                </a:cubicBezTo>
                <a:cubicBezTo>
                  <a:pt x="288" y="170"/>
                  <a:pt x="288" y="170"/>
                  <a:pt x="291" y="169"/>
                </a:cubicBezTo>
                <a:cubicBezTo>
                  <a:pt x="292" y="169"/>
                  <a:pt x="292" y="169"/>
                  <a:pt x="293" y="168"/>
                </a:cubicBezTo>
                <a:cubicBezTo>
                  <a:pt x="293" y="168"/>
                  <a:pt x="293" y="168"/>
                  <a:pt x="295" y="169"/>
                </a:cubicBezTo>
                <a:cubicBezTo>
                  <a:pt x="296" y="169"/>
                  <a:pt x="296" y="169"/>
                  <a:pt x="297" y="169"/>
                </a:cubicBezTo>
                <a:cubicBezTo>
                  <a:pt x="298" y="167"/>
                  <a:pt x="298" y="167"/>
                  <a:pt x="298" y="166"/>
                </a:cubicBezTo>
                <a:cubicBezTo>
                  <a:pt x="300" y="167"/>
                  <a:pt x="302" y="166"/>
                  <a:pt x="304" y="167"/>
                </a:cubicBezTo>
                <a:cubicBezTo>
                  <a:pt x="306" y="167"/>
                  <a:pt x="306" y="165"/>
                  <a:pt x="307" y="165"/>
                </a:cubicBezTo>
                <a:cubicBezTo>
                  <a:pt x="309" y="165"/>
                  <a:pt x="309" y="167"/>
                  <a:pt x="310" y="167"/>
                </a:cubicBezTo>
                <a:cubicBezTo>
                  <a:pt x="311" y="167"/>
                  <a:pt x="311" y="167"/>
                  <a:pt x="311" y="167"/>
                </a:cubicBezTo>
                <a:cubicBezTo>
                  <a:pt x="312" y="167"/>
                  <a:pt x="314" y="167"/>
                  <a:pt x="316" y="166"/>
                </a:cubicBezTo>
                <a:cubicBezTo>
                  <a:pt x="317" y="165"/>
                  <a:pt x="317" y="165"/>
                  <a:pt x="317" y="165"/>
                </a:cubicBezTo>
                <a:cubicBezTo>
                  <a:pt x="319" y="165"/>
                  <a:pt x="319" y="165"/>
                  <a:pt x="320" y="165"/>
                </a:cubicBezTo>
                <a:cubicBezTo>
                  <a:pt x="320" y="164"/>
                  <a:pt x="320" y="164"/>
                  <a:pt x="320" y="164"/>
                </a:cubicBezTo>
                <a:cubicBezTo>
                  <a:pt x="320" y="163"/>
                  <a:pt x="319" y="162"/>
                  <a:pt x="319" y="161"/>
                </a:cubicBezTo>
                <a:cubicBezTo>
                  <a:pt x="319" y="161"/>
                  <a:pt x="319" y="161"/>
                  <a:pt x="319" y="161"/>
                </a:cubicBezTo>
                <a:cubicBezTo>
                  <a:pt x="319" y="160"/>
                  <a:pt x="319" y="159"/>
                  <a:pt x="321" y="160"/>
                </a:cubicBezTo>
                <a:cubicBezTo>
                  <a:pt x="321" y="160"/>
                  <a:pt x="321" y="160"/>
                  <a:pt x="322" y="158"/>
                </a:cubicBezTo>
                <a:cubicBezTo>
                  <a:pt x="323" y="158"/>
                  <a:pt x="323" y="158"/>
                  <a:pt x="324" y="158"/>
                </a:cubicBezTo>
                <a:moveTo>
                  <a:pt x="281" y="142"/>
                </a:move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moveTo>
                  <a:pt x="293" y="143"/>
                </a:moveTo>
                <a:cubicBezTo>
                  <a:pt x="293" y="143"/>
                  <a:pt x="294" y="142"/>
                  <a:pt x="293" y="141"/>
                </a:cubicBezTo>
                <a:cubicBezTo>
                  <a:pt x="292" y="140"/>
                  <a:pt x="293" y="139"/>
                  <a:pt x="293" y="139"/>
                </a:cubicBezTo>
                <a:cubicBezTo>
                  <a:pt x="293" y="139"/>
                  <a:pt x="293" y="138"/>
                  <a:pt x="292" y="138"/>
                </a:cubicBezTo>
                <a:cubicBezTo>
                  <a:pt x="292" y="138"/>
                  <a:pt x="291" y="138"/>
                  <a:pt x="291" y="138"/>
                </a:cubicBezTo>
                <a:cubicBezTo>
                  <a:pt x="291" y="137"/>
                  <a:pt x="291" y="137"/>
                  <a:pt x="291" y="137"/>
                </a:cubicBezTo>
                <a:cubicBezTo>
                  <a:pt x="290" y="137"/>
                  <a:pt x="290" y="137"/>
                  <a:pt x="290" y="137"/>
                </a:cubicBezTo>
                <a:cubicBezTo>
                  <a:pt x="289" y="137"/>
                  <a:pt x="288" y="138"/>
                  <a:pt x="288" y="138"/>
                </a:cubicBezTo>
                <a:cubicBezTo>
                  <a:pt x="287" y="138"/>
                  <a:pt x="287" y="138"/>
                  <a:pt x="287" y="139"/>
                </a:cubicBezTo>
                <a:cubicBezTo>
                  <a:pt x="287" y="139"/>
                  <a:pt x="286" y="139"/>
                  <a:pt x="286" y="139"/>
                </a:cubicBezTo>
                <a:cubicBezTo>
                  <a:pt x="285" y="139"/>
                  <a:pt x="285" y="139"/>
                  <a:pt x="285" y="139"/>
                </a:cubicBezTo>
                <a:cubicBezTo>
                  <a:pt x="285" y="138"/>
                  <a:pt x="285" y="138"/>
                  <a:pt x="285" y="137"/>
                </a:cubicBezTo>
                <a:cubicBezTo>
                  <a:pt x="284" y="137"/>
                  <a:pt x="284" y="137"/>
                  <a:pt x="282" y="137"/>
                </a:cubicBezTo>
                <a:cubicBezTo>
                  <a:pt x="282" y="139"/>
                  <a:pt x="281" y="140"/>
                  <a:pt x="281" y="142"/>
                </a:cubicBezTo>
                <a:cubicBezTo>
                  <a:pt x="280" y="142"/>
                  <a:pt x="280" y="143"/>
                  <a:pt x="279" y="142"/>
                </a:cubicBezTo>
                <a:cubicBezTo>
                  <a:pt x="278" y="142"/>
                  <a:pt x="278" y="143"/>
                  <a:pt x="277" y="143"/>
                </a:cubicBezTo>
                <a:cubicBezTo>
                  <a:pt x="277" y="143"/>
                  <a:pt x="277" y="143"/>
                  <a:pt x="276" y="142"/>
                </a:cubicBezTo>
                <a:cubicBezTo>
                  <a:pt x="275" y="142"/>
                  <a:pt x="275" y="142"/>
                  <a:pt x="275" y="142"/>
                </a:cubicBezTo>
                <a:cubicBezTo>
                  <a:pt x="274" y="145"/>
                  <a:pt x="273" y="147"/>
                  <a:pt x="273" y="149"/>
                </a:cubicBezTo>
                <a:cubicBezTo>
                  <a:pt x="274" y="149"/>
                  <a:pt x="274" y="149"/>
                  <a:pt x="276" y="149"/>
                </a:cubicBezTo>
                <a:cubicBezTo>
                  <a:pt x="275" y="150"/>
                  <a:pt x="275" y="151"/>
                  <a:pt x="275" y="152"/>
                </a:cubicBezTo>
                <a:cubicBezTo>
                  <a:pt x="272" y="153"/>
                  <a:pt x="272" y="153"/>
                  <a:pt x="271" y="154"/>
                </a:cubicBezTo>
                <a:cubicBezTo>
                  <a:pt x="271" y="154"/>
                  <a:pt x="271" y="154"/>
                  <a:pt x="271" y="154"/>
                </a:cubicBezTo>
                <a:cubicBezTo>
                  <a:pt x="271" y="155"/>
                  <a:pt x="271" y="156"/>
                  <a:pt x="270" y="156"/>
                </a:cubicBezTo>
                <a:cubicBezTo>
                  <a:pt x="270" y="157"/>
                  <a:pt x="269" y="157"/>
                  <a:pt x="269" y="157"/>
                </a:cubicBezTo>
                <a:cubicBezTo>
                  <a:pt x="269" y="158"/>
                  <a:pt x="269" y="158"/>
                  <a:pt x="269" y="158"/>
                </a:cubicBezTo>
                <a:cubicBezTo>
                  <a:pt x="269" y="158"/>
                  <a:pt x="268" y="159"/>
                  <a:pt x="269" y="159"/>
                </a:cubicBezTo>
                <a:cubicBezTo>
                  <a:pt x="270" y="160"/>
                  <a:pt x="271" y="160"/>
                  <a:pt x="271" y="160"/>
                </a:cubicBezTo>
                <a:cubicBezTo>
                  <a:pt x="273" y="159"/>
                  <a:pt x="274" y="160"/>
                  <a:pt x="274" y="160"/>
                </a:cubicBezTo>
                <a:cubicBezTo>
                  <a:pt x="275" y="160"/>
                  <a:pt x="277" y="159"/>
                  <a:pt x="277" y="159"/>
                </a:cubicBezTo>
                <a:cubicBezTo>
                  <a:pt x="277" y="159"/>
                  <a:pt x="277" y="159"/>
                  <a:pt x="277" y="158"/>
                </a:cubicBezTo>
                <a:cubicBezTo>
                  <a:pt x="278" y="157"/>
                  <a:pt x="278" y="157"/>
                  <a:pt x="278" y="157"/>
                </a:cubicBezTo>
                <a:cubicBezTo>
                  <a:pt x="281" y="157"/>
                  <a:pt x="284" y="157"/>
                  <a:pt x="286" y="157"/>
                </a:cubicBezTo>
                <a:cubicBezTo>
                  <a:pt x="286" y="157"/>
                  <a:pt x="287" y="156"/>
                  <a:pt x="287" y="156"/>
                </a:cubicBezTo>
                <a:cubicBezTo>
                  <a:pt x="287" y="155"/>
                  <a:pt x="286" y="155"/>
                  <a:pt x="286" y="154"/>
                </a:cubicBezTo>
                <a:cubicBezTo>
                  <a:pt x="287" y="153"/>
                  <a:pt x="287" y="154"/>
                  <a:pt x="288" y="153"/>
                </a:cubicBezTo>
                <a:cubicBezTo>
                  <a:pt x="288" y="152"/>
                  <a:pt x="288" y="152"/>
                  <a:pt x="289" y="150"/>
                </a:cubicBezTo>
                <a:cubicBezTo>
                  <a:pt x="289" y="149"/>
                  <a:pt x="290" y="148"/>
                  <a:pt x="290" y="147"/>
                </a:cubicBezTo>
                <a:cubicBezTo>
                  <a:pt x="290" y="146"/>
                  <a:pt x="290" y="145"/>
                  <a:pt x="290" y="145"/>
                </a:cubicBezTo>
                <a:cubicBezTo>
                  <a:pt x="292" y="145"/>
                  <a:pt x="293" y="144"/>
                  <a:pt x="293" y="143"/>
                </a:cubicBezTo>
                <a:moveTo>
                  <a:pt x="544" y="571"/>
                </a:moveTo>
                <a:cubicBezTo>
                  <a:pt x="544" y="571"/>
                  <a:pt x="544" y="570"/>
                  <a:pt x="545" y="570"/>
                </a:cubicBezTo>
                <a:cubicBezTo>
                  <a:pt x="548" y="559"/>
                  <a:pt x="548" y="559"/>
                  <a:pt x="548" y="559"/>
                </a:cubicBezTo>
                <a:cubicBezTo>
                  <a:pt x="547" y="558"/>
                  <a:pt x="547" y="556"/>
                  <a:pt x="543" y="555"/>
                </a:cubicBezTo>
                <a:cubicBezTo>
                  <a:pt x="542" y="559"/>
                  <a:pt x="542" y="559"/>
                  <a:pt x="542" y="559"/>
                </a:cubicBezTo>
                <a:cubicBezTo>
                  <a:pt x="541" y="560"/>
                  <a:pt x="541" y="560"/>
                  <a:pt x="535" y="564"/>
                </a:cubicBezTo>
                <a:cubicBezTo>
                  <a:pt x="535" y="564"/>
                  <a:pt x="533" y="567"/>
                  <a:pt x="533" y="567"/>
                </a:cubicBezTo>
                <a:cubicBezTo>
                  <a:pt x="533" y="568"/>
                  <a:pt x="533" y="568"/>
                  <a:pt x="533" y="568"/>
                </a:cubicBezTo>
                <a:cubicBezTo>
                  <a:pt x="532" y="569"/>
                  <a:pt x="531" y="568"/>
                  <a:pt x="531" y="569"/>
                </a:cubicBezTo>
                <a:cubicBezTo>
                  <a:pt x="530" y="570"/>
                  <a:pt x="530" y="571"/>
                  <a:pt x="528" y="572"/>
                </a:cubicBezTo>
                <a:cubicBezTo>
                  <a:pt x="525" y="575"/>
                  <a:pt x="522" y="572"/>
                  <a:pt x="518" y="573"/>
                </a:cubicBezTo>
                <a:cubicBezTo>
                  <a:pt x="517" y="574"/>
                  <a:pt x="516" y="574"/>
                  <a:pt x="516" y="575"/>
                </a:cubicBezTo>
                <a:cubicBezTo>
                  <a:pt x="515" y="576"/>
                  <a:pt x="515" y="577"/>
                  <a:pt x="514" y="579"/>
                </a:cubicBezTo>
                <a:cubicBezTo>
                  <a:pt x="513" y="580"/>
                  <a:pt x="512" y="581"/>
                  <a:pt x="511" y="582"/>
                </a:cubicBezTo>
                <a:cubicBezTo>
                  <a:pt x="511" y="582"/>
                  <a:pt x="509" y="588"/>
                  <a:pt x="510" y="589"/>
                </a:cubicBezTo>
                <a:cubicBezTo>
                  <a:pt x="510" y="590"/>
                  <a:pt x="510" y="590"/>
                  <a:pt x="510" y="591"/>
                </a:cubicBezTo>
                <a:cubicBezTo>
                  <a:pt x="510" y="591"/>
                  <a:pt x="509" y="594"/>
                  <a:pt x="509" y="594"/>
                </a:cubicBezTo>
                <a:cubicBezTo>
                  <a:pt x="509" y="595"/>
                  <a:pt x="508" y="595"/>
                  <a:pt x="508" y="594"/>
                </a:cubicBezTo>
                <a:cubicBezTo>
                  <a:pt x="507" y="594"/>
                  <a:pt x="507" y="594"/>
                  <a:pt x="504" y="597"/>
                </a:cubicBezTo>
                <a:cubicBezTo>
                  <a:pt x="503" y="599"/>
                  <a:pt x="503" y="601"/>
                  <a:pt x="501" y="603"/>
                </a:cubicBezTo>
                <a:cubicBezTo>
                  <a:pt x="501" y="603"/>
                  <a:pt x="501" y="603"/>
                  <a:pt x="500" y="604"/>
                </a:cubicBezTo>
                <a:cubicBezTo>
                  <a:pt x="500" y="604"/>
                  <a:pt x="500" y="604"/>
                  <a:pt x="500" y="605"/>
                </a:cubicBezTo>
                <a:cubicBezTo>
                  <a:pt x="500" y="606"/>
                  <a:pt x="500" y="608"/>
                  <a:pt x="500" y="609"/>
                </a:cubicBezTo>
                <a:cubicBezTo>
                  <a:pt x="499" y="610"/>
                  <a:pt x="499" y="610"/>
                  <a:pt x="499" y="611"/>
                </a:cubicBezTo>
                <a:cubicBezTo>
                  <a:pt x="498" y="614"/>
                  <a:pt x="498" y="614"/>
                  <a:pt x="497" y="616"/>
                </a:cubicBezTo>
                <a:cubicBezTo>
                  <a:pt x="499" y="617"/>
                  <a:pt x="501" y="616"/>
                  <a:pt x="503" y="616"/>
                </a:cubicBezTo>
                <a:cubicBezTo>
                  <a:pt x="503" y="617"/>
                  <a:pt x="503" y="617"/>
                  <a:pt x="503" y="618"/>
                </a:cubicBezTo>
                <a:cubicBezTo>
                  <a:pt x="505" y="619"/>
                  <a:pt x="510" y="620"/>
                  <a:pt x="515" y="615"/>
                </a:cubicBezTo>
                <a:cubicBezTo>
                  <a:pt x="517" y="612"/>
                  <a:pt x="517" y="609"/>
                  <a:pt x="519" y="606"/>
                </a:cubicBezTo>
                <a:cubicBezTo>
                  <a:pt x="521" y="604"/>
                  <a:pt x="523" y="603"/>
                  <a:pt x="524" y="601"/>
                </a:cubicBezTo>
                <a:cubicBezTo>
                  <a:pt x="526" y="599"/>
                  <a:pt x="526" y="596"/>
                  <a:pt x="528" y="593"/>
                </a:cubicBezTo>
                <a:cubicBezTo>
                  <a:pt x="529" y="592"/>
                  <a:pt x="531" y="592"/>
                  <a:pt x="532" y="591"/>
                </a:cubicBezTo>
                <a:cubicBezTo>
                  <a:pt x="533" y="590"/>
                  <a:pt x="534" y="591"/>
                  <a:pt x="535" y="590"/>
                </a:cubicBezTo>
                <a:cubicBezTo>
                  <a:pt x="536" y="588"/>
                  <a:pt x="535" y="585"/>
                  <a:pt x="536" y="583"/>
                </a:cubicBezTo>
                <a:cubicBezTo>
                  <a:pt x="537" y="582"/>
                  <a:pt x="539" y="581"/>
                  <a:pt x="539" y="579"/>
                </a:cubicBezTo>
                <a:cubicBezTo>
                  <a:pt x="539" y="579"/>
                  <a:pt x="540" y="578"/>
                  <a:pt x="540" y="577"/>
                </a:cubicBezTo>
                <a:cubicBezTo>
                  <a:pt x="540" y="577"/>
                  <a:pt x="540" y="576"/>
                  <a:pt x="540" y="575"/>
                </a:cubicBezTo>
                <a:cubicBezTo>
                  <a:pt x="540" y="575"/>
                  <a:pt x="541" y="575"/>
                  <a:pt x="541" y="574"/>
                </a:cubicBezTo>
                <a:cubicBezTo>
                  <a:pt x="541" y="573"/>
                  <a:pt x="543" y="572"/>
                  <a:pt x="544" y="571"/>
                </a:cubicBezTo>
                <a:moveTo>
                  <a:pt x="577" y="426"/>
                </a:moveTo>
                <a:cubicBezTo>
                  <a:pt x="577" y="425"/>
                  <a:pt x="577" y="423"/>
                  <a:pt x="575" y="421"/>
                </a:cubicBezTo>
                <a:cubicBezTo>
                  <a:pt x="568" y="420"/>
                  <a:pt x="563" y="428"/>
                  <a:pt x="556" y="426"/>
                </a:cubicBezTo>
                <a:cubicBezTo>
                  <a:pt x="555" y="426"/>
                  <a:pt x="554" y="426"/>
                  <a:pt x="552" y="426"/>
                </a:cubicBezTo>
                <a:cubicBezTo>
                  <a:pt x="546" y="427"/>
                  <a:pt x="544" y="426"/>
                  <a:pt x="541" y="425"/>
                </a:cubicBezTo>
                <a:cubicBezTo>
                  <a:pt x="539" y="419"/>
                  <a:pt x="539" y="419"/>
                  <a:pt x="539" y="417"/>
                </a:cubicBezTo>
                <a:cubicBezTo>
                  <a:pt x="538" y="417"/>
                  <a:pt x="537" y="416"/>
                  <a:pt x="537" y="416"/>
                </a:cubicBezTo>
                <a:cubicBezTo>
                  <a:pt x="536" y="414"/>
                  <a:pt x="536" y="412"/>
                  <a:pt x="536" y="411"/>
                </a:cubicBezTo>
                <a:cubicBezTo>
                  <a:pt x="519" y="396"/>
                  <a:pt x="504" y="384"/>
                  <a:pt x="507" y="371"/>
                </a:cubicBezTo>
                <a:cubicBezTo>
                  <a:pt x="507" y="371"/>
                  <a:pt x="507" y="370"/>
                  <a:pt x="507" y="367"/>
                </a:cubicBezTo>
                <a:cubicBezTo>
                  <a:pt x="507" y="365"/>
                  <a:pt x="507" y="364"/>
                  <a:pt x="506" y="362"/>
                </a:cubicBezTo>
                <a:cubicBezTo>
                  <a:pt x="506" y="362"/>
                  <a:pt x="477" y="309"/>
                  <a:pt x="477" y="300"/>
                </a:cubicBezTo>
                <a:cubicBezTo>
                  <a:pt x="474" y="297"/>
                  <a:pt x="470" y="297"/>
                  <a:pt x="468" y="295"/>
                </a:cubicBezTo>
                <a:cubicBezTo>
                  <a:pt x="467" y="295"/>
                  <a:pt x="467" y="295"/>
                  <a:pt x="465" y="295"/>
                </a:cubicBezTo>
                <a:cubicBezTo>
                  <a:pt x="464" y="295"/>
                  <a:pt x="462" y="296"/>
                  <a:pt x="461" y="297"/>
                </a:cubicBezTo>
                <a:cubicBezTo>
                  <a:pt x="460" y="297"/>
                  <a:pt x="460" y="297"/>
                  <a:pt x="460" y="297"/>
                </a:cubicBezTo>
                <a:cubicBezTo>
                  <a:pt x="443" y="293"/>
                  <a:pt x="427" y="284"/>
                  <a:pt x="410" y="284"/>
                </a:cubicBezTo>
                <a:cubicBezTo>
                  <a:pt x="409" y="297"/>
                  <a:pt x="409" y="297"/>
                  <a:pt x="408" y="299"/>
                </a:cubicBezTo>
                <a:cubicBezTo>
                  <a:pt x="408" y="299"/>
                  <a:pt x="407" y="299"/>
                  <a:pt x="406" y="299"/>
                </a:cubicBezTo>
                <a:cubicBezTo>
                  <a:pt x="405" y="299"/>
                  <a:pt x="405" y="299"/>
                  <a:pt x="403" y="299"/>
                </a:cubicBezTo>
                <a:cubicBezTo>
                  <a:pt x="399" y="298"/>
                  <a:pt x="397" y="294"/>
                  <a:pt x="394" y="293"/>
                </a:cubicBezTo>
                <a:cubicBezTo>
                  <a:pt x="390" y="293"/>
                  <a:pt x="386" y="293"/>
                  <a:pt x="381" y="291"/>
                </a:cubicBezTo>
                <a:cubicBezTo>
                  <a:pt x="379" y="283"/>
                  <a:pt x="367" y="283"/>
                  <a:pt x="367" y="283"/>
                </a:cubicBezTo>
                <a:cubicBezTo>
                  <a:pt x="361" y="283"/>
                  <a:pt x="361" y="283"/>
                  <a:pt x="354" y="261"/>
                </a:cubicBezTo>
                <a:cubicBezTo>
                  <a:pt x="355" y="260"/>
                  <a:pt x="355" y="260"/>
                  <a:pt x="360" y="258"/>
                </a:cubicBezTo>
                <a:cubicBezTo>
                  <a:pt x="360" y="258"/>
                  <a:pt x="359" y="257"/>
                  <a:pt x="359" y="256"/>
                </a:cubicBezTo>
                <a:cubicBezTo>
                  <a:pt x="357" y="255"/>
                  <a:pt x="355" y="254"/>
                  <a:pt x="353" y="254"/>
                </a:cubicBezTo>
                <a:cubicBezTo>
                  <a:pt x="337" y="254"/>
                  <a:pt x="337" y="254"/>
                  <a:pt x="329" y="258"/>
                </a:cubicBezTo>
                <a:cubicBezTo>
                  <a:pt x="325" y="255"/>
                  <a:pt x="318" y="249"/>
                  <a:pt x="310" y="257"/>
                </a:cubicBezTo>
                <a:cubicBezTo>
                  <a:pt x="306" y="257"/>
                  <a:pt x="303" y="257"/>
                  <a:pt x="299" y="257"/>
                </a:cubicBezTo>
                <a:cubicBezTo>
                  <a:pt x="299" y="258"/>
                  <a:pt x="299" y="258"/>
                  <a:pt x="285" y="264"/>
                </a:cubicBezTo>
                <a:cubicBezTo>
                  <a:pt x="285" y="264"/>
                  <a:pt x="285" y="264"/>
                  <a:pt x="284" y="264"/>
                </a:cubicBezTo>
                <a:cubicBezTo>
                  <a:pt x="279" y="263"/>
                  <a:pt x="274" y="265"/>
                  <a:pt x="270" y="261"/>
                </a:cubicBezTo>
                <a:cubicBezTo>
                  <a:pt x="270" y="261"/>
                  <a:pt x="268" y="260"/>
                  <a:pt x="268" y="260"/>
                </a:cubicBezTo>
                <a:cubicBezTo>
                  <a:pt x="266" y="263"/>
                  <a:pt x="265" y="269"/>
                  <a:pt x="265" y="269"/>
                </a:cubicBezTo>
                <a:cubicBezTo>
                  <a:pt x="263" y="270"/>
                  <a:pt x="262" y="271"/>
                  <a:pt x="257" y="270"/>
                </a:cubicBezTo>
                <a:cubicBezTo>
                  <a:pt x="256" y="273"/>
                  <a:pt x="256" y="276"/>
                  <a:pt x="255" y="280"/>
                </a:cubicBezTo>
                <a:cubicBezTo>
                  <a:pt x="253" y="280"/>
                  <a:pt x="250" y="279"/>
                  <a:pt x="247" y="281"/>
                </a:cubicBezTo>
                <a:cubicBezTo>
                  <a:pt x="246" y="286"/>
                  <a:pt x="244" y="291"/>
                  <a:pt x="243" y="297"/>
                </a:cubicBezTo>
                <a:cubicBezTo>
                  <a:pt x="243" y="298"/>
                  <a:pt x="243" y="299"/>
                  <a:pt x="243" y="301"/>
                </a:cubicBezTo>
                <a:cubicBezTo>
                  <a:pt x="240" y="301"/>
                  <a:pt x="238" y="301"/>
                  <a:pt x="236" y="301"/>
                </a:cubicBezTo>
                <a:cubicBezTo>
                  <a:pt x="235" y="307"/>
                  <a:pt x="227" y="311"/>
                  <a:pt x="224" y="311"/>
                </a:cubicBezTo>
                <a:cubicBezTo>
                  <a:pt x="220" y="319"/>
                  <a:pt x="213" y="326"/>
                  <a:pt x="211" y="334"/>
                </a:cubicBezTo>
                <a:cubicBezTo>
                  <a:pt x="210" y="334"/>
                  <a:pt x="210" y="334"/>
                  <a:pt x="209" y="334"/>
                </a:cubicBezTo>
                <a:cubicBezTo>
                  <a:pt x="209" y="334"/>
                  <a:pt x="209" y="334"/>
                  <a:pt x="207" y="335"/>
                </a:cubicBezTo>
                <a:cubicBezTo>
                  <a:pt x="207" y="335"/>
                  <a:pt x="206" y="335"/>
                  <a:pt x="205" y="335"/>
                </a:cubicBezTo>
                <a:cubicBezTo>
                  <a:pt x="204" y="348"/>
                  <a:pt x="204" y="349"/>
                  <a:pt x="198" y="351"/>
                </a:cubicBezTo>
                <a:cubicBezTo>
                  <a:pt x="198" y="351"/>
                  <a:pt x="198" y="352"/>
                  <a:pt x="197" y="353"/>
                </a:cubicBezTo>
                <a:cubicBezTo>
                  <a:pt x="197" y="354"/>
                  <a:pt x="197" y="356"/>
                  <a:pt x="198" y="357"/>
                </a:cubicBezTo>
                <a:cubicBezTo>
                  <a:pt x="206" y="359"/>
                  <a:pt x="206" y="359"/>
                  <a:pt x="207" y="361"/>
                </a:cubicBezTo>
                <a:cubicBezTo>
                  <a:pt x="204" y="366"/>
                  <a:pt x="204" y="366"/>
                  <a:pt x="204" y="381"/>
                </a:cubicBezTo>
                <a:cubicBezTo>
                  <a:pt x="204" y="382"/>
                  <a:pt x="204" y="383"/>
                  <a:pt x="204" y="386"/>
                </a:cubicBezTo>
                <a:cubicBezTo>
                  <a:pt x="204" y="386"/>
                  <a:pt x="204" y="386"/>
                  <a:pt x="200" y="390"/>
                </a:cubicBezTo>
                <a:cubicBezTo>
                  <a:pt x="200" y="393"/>
                  <a:pt x="201" y="396"/>
                  <a:pt x="202" y="399"/>
                </a:cubicBezTo>
                <a:cubicBezTo>
                  <a:pt x="202" y="402"/>
                  <a:pt x="202" y="402"/>
                  <a:pt x="202" y="402"/>
                </a:cubicBezTo>
                <a:cubicBezTo>
                  <a:pt x="202" y="413"/>
                  <a:pt x="220" y="423"/>
                  <a:pt x="220" y="424"/>
                </a:cubicBezTo>
                <a:cubicBezTo>
                  <a:pt x="220" y="430"/>
                  <a:pt x="220" y="435"/>
                  <a:pt x="234" y="438"/>
                </a:cubicBezTo>
                <a:cubicBezTo>
                  <a:pt x="235" y="441"/>
                  <a:pt x="235" y="441"/>
                  <a:pt x="235" y="445"/>
                </a:cubicBezTo>
                <a:cubicBezTo>
                  <a:pt x="247" y="456"/>
                  <a:pt x="255" y="455"/>
                  <a:pt x="255" y="455"/>
                </a:cubicBezTo>
                <a:cubicBezTo>
                  <a:pt x="255" y="454"/>
                  <a:pt x="256" y="452"/>
                  <a:pt x="257" y="451"/>
                </a:cubicBezTo>
                <a:cubicBezTo>
                  <a:pt x="260" y="450"/>
                  <a:pt x="262" y="451"/>
                  <a:pt x="265" y="451"/>
                </a:cubicBezTo>
                <a:cubicBezTo>
                  <a:pt x="266" y="451"/>
                  <a:pt x="266" y="451"/>
                  <a:pt x="268" y="451"/>
                </a:cubicBezTo>
                <a:cubicBezTo>
                  <a:pt x="270" y="451"/>
                  <a:pt x="273" y="451"/>
                  <a:pt x="275" y="451"/>
                </a:cubicBezTo>
                <a:cubicBezTo>
                  <a:pt x="277" y="456"/>
                  <a:pt x="281" y="455"/>
                  <a:pt x="290" y="453"/>
                </a:cubicBezTo>
                <a:cubicBezTo>
                  <a:pt x="293" y="447"/>
                  <a:pt x="295" y="447"/>
                  <a:pt x="305" y="449"/>
                </a:cubicBezTo>
                <a:cubicBezTo>
                  <a:pt x="305" y="449"/>
                  <a:pt x="306" y="449"/>
                  <a:pt x="306" y="449"/>
                </a:cubicBezTo>
                <a:cubicBezTo>
                  <a:pt x="312" y="443"/>
                  <a:pt x="317" y="446"/>
                  <a:pt x="319" y="446"/>
                </a:cubicBezTo>
                <a:cubicBezTo>
                  <a:pt x="321" y="456"/>
                  <a:pt x="323" y="457"/>
                  <a:pt x="327" y="458"/>
                </a:cubicBezTo>
                <a:cubicBezTo>
                  <a:pt x="334" y="458"/>
                  <a:pt x="341" y="458"/>
                  <a:pt x="347" y="459"/>
                </a:cubicBezTo>
                <a:cubicBezTo>
                  <a:pt x="347" y="461"/>
                  <a:pt x="347" y="463"/>
                  <a:pt x="347" y="467"/>
                </a:cubicBezTo>
                <a:cubicBezTo>
                  <a:pt x="347" y="467"/>
                  <a:pt x="345" y="485"/>
                  <a:pt x="343" y="489"/>
                </a:cubicBezTo>
                <a:cubicBezTo>
                  <a:pt x="342" y="489"/>
                  <a:pt x="341" y="489"/>
                  <a:pt x="341" y="489"/>
                </a:cubicBezTo>
                <a:cubicBezTo>
                  <a:pt x="340" y="490"/>
                  <a:pt x="340" y="491"/>
                  <a:pt x="340" y="491"/>
                </a:cubicBezTo>
                <a:cubicBezTo>
                  <a:pt x="355" y="500"/>
                  <a:pt x="356" y="518"/>
                  <a:pt x="365" y="531"/>
                </a:cubicBezTo>
                <a:cubicBezTo>
                  <a:pt x="364" y="532"/>
                  <a:pt x="364" y="533"/>
                  <a:pt x="364" y="533"/>
                </a:cubicBezTo>
                <a:cubicBezTo>
                  <a:pt x="364" y="534"/>
                  <a:pt x="364" y="535"/>
                  <a:pt x="364" y="536"/>
                </a:cubicBezTo>
                <a:cubicBezTo>
                  <a:pt x="364" y="540"/>
                  <a:pt x="365" y="540"/>
                  <a:pt x="367" y="541"/>
                </a:cubicBezTo>
                <a:cubicBezTo>
                  <a:pt x="367" y="553"/>
                  <a:pt x="357" y="562"/>
                  <a:pt x="356" y="574"/>
                </a:cubicBezTo>
                <a:cubicBezTo>
                  <a:pt x="356" y="580"/>
                  <a:pt x="357" y="580"/>
                  <a:pt x="361" y="583"/>
                </a:cubicBezTo>
                <a:cubicBezTo>
                  <a:pt x="361" y="589"/>
                  <a:pt x="361" y="591"/>
                  <a:pt x="366" y="594"/>
                </a:cubicBezTo>
                <a:cubicBezTo>
                  <a:pt x="368" y="603"/>
                  <a:pt x="368" y="603"/>
                  <a:pt x="370" y="604"/>
                </a:cubicBezTo>
                <a:cubicBezTo>
                  <a:pt x="370" y="607"/>
                  <a:pt x="369" y="610"/>
                  <a:pt x="369" y="613"/>
                </a:cubicBezTo>
                <a:cubicBezTo>
                  <a:pt x="369" y="614"/>
                  <a:pt x="375" y="632"/>
                  <a:pt x="382" y="639"/>
                </a:cubicBezTo>
                <a:cubicBezTo>
                  <a:pt x="381" y="642"/>
                  <a:pt x="381" y="642"/>
                  <a:pt x="383" y="645"/>
                </a:cubicBezTo>
                <a:cubicBezTo>
                  <a:pt x="383" y="646"/>
                  <a:pt x="383" y="646"/>
                  <a:pt x="383" y="647"/>
                </a:cubicBezTo>
                <a:cubicBezTo>
                  <a:pt x="382" y="648"/>
                  <a:pt x="380" y="649"/>
                  <a:pt x="380" y="650"/>
                </a:cubicBezTo>
                <a:cubicBezTo>
                  <a:pt x="380" y="650"/>
                  <a:pt x="381" y="651"/>
                  <a:pt x="381" y="651"/>
                </a:cubicBezTo>
                <a:cubicBezTo>
                  <a:pt x="382" y="651"/>
                  <a:pt x="383" y="651"/>
                  <a:pt x="383" y="651"/>
                </a:cubicBezTo>
                <a:cubicBezTo>
                  <a:pt x="383" y="654"/>
                  <a:pt x="383" y="654"/>
                  <a:pt x="386" y="656"/>
                </a:cubicBezTo>
                <a:cubicBezTo>
                  <a:pt x="389" y="656"/>
                  <a:pt x="391" y="656"/>
                  <a:pt x="394" y="656"/>
                </a:cubicBezTo>
                <a:cubicBezTo>
                  <a:pt x="398" y="655"/>
                  <a:pt x="398" y="655"/>
                  <a:pt x="401" y="654"/>
                </a:cubicBezTo>
                <a:cubicBezTo>
                  <a:pt x="404" y="654"/>
                  <a:pt x="408" y="654"/>
                  <a:pt x="412" y="653"/>
                </a:cubicBezTo>
                <a:cubicBezTo>
                  <a:pt x="413" y="653"/>
                  <a:pt x="413" y="652"/>
                  <a:pt x="413" y="651"/>
                </a:cubicBezTo>
                <a:cubicBezTo>
                  <a:pt x="422" y="650"/>
                  <a:pt x="422" y="650"/>
                  <a:pt x="424" y="647"/>
                </a:cubicBezTo>
                <a:cubicBezTo>
                  <a:pt x="424" y="647"/>
                  <a:pt x="451" y="634"/>
                  <a:pt x="448" y="620"/>
                </a:cubicBezTo>
                <a:cubicBezTo>
                  <a:pt x="448" y="619"/>
                  <a:pt x="460" y="612"/>
                  <a:pt x="465" y="610"/>
                </a:cubicBezTo>
                <a:cubicBezTo>
                  <a:pt x="466" y="606"/>
                  <a:pt x="466" y="606"/>
                  <a:pt x="464" y="592"/>
                </a:cubicBezTo>
                <a:cubicBezTo>
                  <a:pt x="476" y="582"/>
                  <a:pt x="492" y="578"/>
                  <a:pt x="500" y="564"/>
                </a:cubicBezTo>
                <a:cubicBezTo>
                  <a:pt x="500" y="563"/>
                  <a:pt x="501" y="562"/>
                  <a:pt x="501" y="560"/>
                </a:cubicBezTo>
                <a:cubicBezTo>
                  <a:pt x="502" y="558"/>
                  <a:pt x="502" y="557"/>
                  <a:pt x="501" y="555"/>
                </a:cubicBezTo>
                <a:cubicBezTo>
                  <a:pt x="502" y="551"/>
                  <a:pt x="503" y="547"/>
                  <a:pt x="503" y="542"/>
                </a:cubicBezTo>
                <a:cubicBezTo>
                  <a:pt x="499" y="535"/>
                  <a:pt x="505" y="528"/>
                  <a:pt x="502" y="521"/>
                </a:cubicBezTo>
                <a:cubicBezTo>
                  <a:pt x="502" y="519"/>
                  <a:pt x="502" y="519"/>
                  <a:pt x="502" y="519"/>
                </a:cubicBezTo>
                <a:cubicBezTo>
                  <a:pt x="515" y="479"/>
                  <a:pt x="568" y="470"/>
                  <a:pt x="577" y="426"/>
                </a:cubicBezTo>
                <a:moveTo>
                  <a:pt x="133" y="516"/>
                </a:moveTo>
                <a:cubicBezTo>
                  <a:pt x="132" y="514"/>
                  <a:pt x="129" y="503"/>
                  <a:pt x="124" y="501"/>
                </a:cubicBezTo>
                <a:cubicBezTo>
                  <a:pt x="123" y="501"/>
                  <a:pt x="122" y="501"/>
                  <a:pt x="120" y="501"/>
                </a:cubicBezTo>
                <a:cubicBezTo>
                  <a:pt x="114" y="498"/>
                  <a:pt x="113" y="486"/>
                  <a:pt x="105" y="490"/>
                </a:cubicBezTo>
                <a:cubicBezTo>
                  <a:pt x="103" y="490"/>
                  <a:pt x="101" y="490"/>
                  <a:pt x="99" y="489"/>
                </a:cubicBezTo>
                <a:cubicBezTo>
                  <a:pt x="96" y="486"/>
                  <a:pt x="96" y="486"/>
                  <a:pt x="93" y="486"/>
                </a:cubicBezTo>
                <a:cubicBezTo>
                  <a:pt x="93" y="487"/>
                  <a:pt x="93" y="489"/>
                  <a:pt x="93" y="490"/>
                </a:cubicBezTo>
                <a:cubicBezTo>
                  <a:pt x="89" y="489"/>
                  <a:pt x="89" y="488"/>
                  <a:pt x="89" y="486"/>
                </a:cubicBezTo>
                <a:cubicBezTo>
                  <a:pt x="89" y="486"/>
                  <a:pt x="90" y="485"/>
                  <a:pt x="90" y="485"/>
                </a:cubicBezTo>
                <a:cubicBezTo>
                  <a:pt x="83" y="478"/>
                  <a:pt x="82" y="478"/>
                  <a:pt x="80" y="478"/>
                </a:cubicBezTo>
                <a:cubicBezTo>
                  <a:pt x="80" y="478"/>
                  <a:pt x="80" y="478"/>
                  <a:pt x="79" y="477"/>
                </a:cubicBezTo>
                <a:cubicBezTo>
                  <a:pt x="77" y="475"/>
                  <a:pt x="77" y="475"/>
                  <a:pt x="74" y="476"/>
                </a:cubicBezTo>
                <a:cubicBezTo>
                  <a:pt x="75" y="477"/>
                  <a:pt x="75" y="479"/>
                  <a:pt x="76" y="481"/>
                </a:cubicBezTo>
                <a:cubicBezTo>
                  <a:pt x="75" y="481"/>
                  <a:pt x="74" y="481"/>
                  <a:pt x="73" y="481"/>
                </a:cubicBezTo>
                <a:cubicBezTo>
                  <a:pt x="73" y="480"/>
                  <a:pt x="73" y="479"/>
                  <a:pt x="72" y="478"/>
                </a:cubicBezTo>
                <a:cubicBezTo>
                  <a:pt x="72" y="477"/>
                  <a:pt x="73" y="476"/>
                  <a:pt x="73" y="475"/>
                </a:cubicBezTo>
                <a:cubicBezTo>
                  <a:pt x="73" y="475"/>
                  <a:pt x="73" y="474"/>
                  <a:pt x="73" y="474"/>
                </a:cubicBezTo>
                <a:cubicBezTo>
                  <a:pt x="73" y="472"/>
                  <a:pt x="73" y="472"/>
                  <a:pt x="68" y="470"/>
                </a:cubicBezTo>
                <a:cubicBezTo>
                  <a:pt x="68" y="470"/>
                  <a:pt x="68" y="470"/>
                  <a:pt x="68" y="470"/>
                </a:cubicBezTo>
                <a:cubicBezTo>
                  <a:pt x="68" y="470"/>
                  <a:pt x="67" y="470"/>
                  <a:pt x="66" y="470"/>
                </a:cubicBezTo>
                <a:cubicBezTo>
                  <a:pt x="67" y="474"/>
                  <a:pt x="67" y="474"/>
                  <a:pt x="67" y="475"/>
                </a:cubicBezTo>
                <a:cubicBezTo>
                  <a:pt x="66" y="475"/>
                  <a:pt x="65" y="475"/>
                  <a:pt x="65" y="475"/>
                </a:cubicBezTo>
                <a:cubicBezTo>
                  <a:pt x="65" y="474"/>
                  <a:pt x="64" y="473"/>
                  <a:pt x="64" y="472"/>
                </a:cubicBezTo>
                <a:cubicBezTo>
                  <a:pt x="65" y="471"/>
                  <a:pt x="66" y="470"/>
                  <a:pt x="66" y="469"/>
                </a:cubicBezTo>
                <a:cubicBezTo>
                  <a:pt x="65" y="461"/>
                  <a:pt x="65" y="461"/>
                  <a:pt x="64" y="459"/>
                </a:cubicBezTo>
                <a:cubicBezTo>
                  <a:pt x="64" y="459"/>
                  <a:pt x="63" y="459"/>
                  <a:pt x="62" y="459"/>
                </a:cubicBezTo>
                <a:cubicBezTo>
                  <a:pt x="62" y="457"/>
                  <a:pt x="62" y="454"/>
                  <a:pt x="61" y="451"/>
                </a:cubicBezTo>
                <a:cubicBezTo>
                  <a:pt x="59" y="446"/>
                  <a:pt x="55" y="442"/>
                  <a:pt x="52" y="437"/>
                </a:cubicBezTo>
                <a:cubicBezTo>
                  <a:pt x="51" y="437"/>
                  <a:pt x="50" y="436"/>
                  <a:pt x="49" y="436"/>
                </a:cubicBezTo>
                <a:cubicBezTo>
                  <a:pt x="49" y="435"/>
                  <a:pt x="48" y="435"/>
                  <a:pt x="48" y="434"/>
                </a:cubicBezTo>
                <a:cubicBezTo>
                  <a:pt x="47" y="435"/>
                  <a:pt x="45" y="435"/>
                  <a:pt x="45" y="435"/>
                </a:cubicBezTo>
                <a:cubicBezTo>
                  <a:pt x="44" y="435"/>
                  <a:pt x="44" y="435"/>
                  <a:pt x="44" y="435"/>
                </a:cubicBezTo>
                <a:cubicBezTo>
                  <a:pt x="44" y="435"/>
                  <a:pt x="34" y="422"/>
                  <a:pt x="32" y="419"/>
                </a:cubicBezTo>
                <a:cubicBezTo>
                  <a:pt x="32" y="419"/>
                  <a:pt x="32" y="418"/>
                  <a:pt x="31" y="417"/>
                </a:cubicBezTo>
                <a:cubicBezTo>
                  <a:pt x="30" y="415"/>
                  <a:pt x="30" y="415"/>
                  <a:pt x="30" y="412"/>
                </a:cubicBezTo>
                <a:cubicBezTo>
                  <a:pt x="30" y="412"/>
                  <a:pt x="30" y="412"/>
                  <a:pt x="29" y="412"/>
                </a:cubicBezTo>
                <a:cubicBezTo>
                  <a:pt x="29" y="412"/>
                  <a:pt x="28" y="413"/>
                  <a:pt x="28" y="413"/>
                </a:cubicBezTo>
                <a:cubicBezTo>
                  <a:pt x="27" y="412"/>
                  <a:pt x="27" y="412"/>
                  <a:pt x="26" y="408"/>
                </a:cubicBezTo>
                <a:cubicBezTo>
                  <a:pt x="26" y="408"/>
                  <a:pt x="27" y="407"/>
                  <a:pt x="27" y="407"/>
                </a:cubicBezTo>
                <a:cubicBezTo>
                  <a:pt x="26" y="406"/>
                  <a:pt x="26" y="405"/>
                  <a:pt x="25" y="404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3" y="405"/>
                  <a:pt x="22" y="405"/>
                  <a:pt x="22" y="405"/>
                </a:cubicBezTo>
                <a:cubicBezTo>
                  <a:pt x="22" y="406"/>
                  <a:pt x="22" y="407"/>
                  <a:pt x="22" y="409"/>
                </a:cubicBezTo>
                <a:cubicBezTo>
                  <a:pt x="21" y="409"/>
                  <a:pt x="21" y="409"/>
                  <a:pt x="21" y="410"/>
                </a:cubicBezTo>
                <a:cubicBezTo>
                  <a:pt x="20" y="406"/>
                  <a:pt x="20" y="406"/>
                  <a:pt x="18" y="405"/>
                </a:cubicBezTo>
                <a:cubicBezTo>
                  <a:pt x="18" y="405"/>
                  <a:pt x="17" y="405"/>
                  <a:pt x="16" y="405"/>
                </a:cubicBezTo>
                <a:cubicBezTo>
                  <a:pt x="16" y="404"/>
                  <a:pt x="15" y="404"/>
                  <a:pt x="15" y="403"/>
                </a:cubicBezTo>
                <a:cubicBezTo>
                  <a:pt x="15" y="402"/>
                  <a:pt x="15" y="401"/>
                  <a:pt x="14" y="399"/>
                </a:cubicBezTo>
                <a:cubicBezTo>
                  <a:pt x="13" y="398"/>
                  <a:pt x="12" y="397"/>
                  <a:pt x="12" y="396"/>
                </a:cubicBezTo>
                <a:cubicBezTo>
                  <a:pt x="12" y="396"/>
                  <a:pt x="12" y="409"/>
                  <a:pt x="11" y="413"/>
                </a:cubicBezTo>
                <a:cubicBezTo>
                  <a:pt x="9" y="402"/>
                  <a:pt x="10" y="396"/>
                  <a:pt x="10" y="393"/>
                </a:cubicBezTo>
                <a:cubicBezTo>
                  <a:pt x="10" y="392"/>
                  <a:pt x="10" y="392"/>
                  <a:pt x="10" y="392"/>
                </a:cubicBezTo>
                <a:cubicBezTo>
                  <a:pt x="10" y="392"/>
                  <a:pt x="10" y="392"/>
                  <a:pt x="9" y="392"/>
                </a:cubicBezTo>
                <a:cubicBezTo>
                  <a:pt x="9" y="394"/>
                  <a:pt x="9" y="394"/>
                  <a:pt x="9" y="397"/>
                </a:cubicBezTo>
                <a:cubicBezTo>
                  <a:pt x="8" y="397"/>
                  <a:pt x="8" y="397"/>
                  <a:pt x="7" y="398"/>
                </a:cubicBezTo>
                <a:cubicBezTo>
                  <a:pt x="7" y="399"/>
                  <a:pt x="6" y="401"/>
                  <a:pt x="6" y="401"/>
                </a:cubicBezTo>
                <a:cubicBezTo>
                  <a:pt x="6" y="404"/>
                  <a:pt x="6" y="406"/>
                  <a:pt x="6" y="410"/>
                </a:cubicBezTo>
                <a:cubicBezTo>
                  <a:pt x="2" y="424"/>
                  <a:pt x="12" y="436"/>
                  <a:pt x="10" y="449"/>
                </a:cubicBezTo>
                <a:cubicBezTo>
                  <a:pt x="11" y="454"/>
                  <a:pt x="11" y="454"/>
                  <a:pt x="11" y="456"/>
                </a:cubicBezTo>
                <a:cubicBezTo>
                  <a:pt x="12" y="461"/>
                  <a:pt x="12" y="461"/>
                  <a:pt x="13" y="465"/>
                </a:cubicBezTo>
                <a:cubicBezTo>
                  <a:pt x="13" y="465"/>
                  <a:pt x="13" y="465"/>
                  <a:pt x="13" y="466"/>
                </a:cubicBezTo>
                <a:cubicBezTo>
                  <a:pt x="16" y="475"/>
                  <a:pt x="16" y="475"/>
                  <a:pt x="16" y="476"/>
                </a:cubicBezTo>
                <a:cubicBezTo>
                  <a:pt x="17" y="477"/>
                  <a:pt x="17" y="478"/>
                  <a:pt x="17" y="479"/>
                </a:cubicBezTo>
                <a:cubicBezTo>
                  <a:pt x="17" y="479"/>
                  <a:pt x="18" y="484"/>
                  <a:pt x="21" y="492"/>
                </a:cubicBezTo>
                <a:cubicBezTo>
                  <a:pt x="21" y="493"/>
                  <a:pt x="21" y="493"/>
                  <a:pt x="22" y="494"/>
                </a:cubicBezTo>
                <a:cubicBezTo>
                  <a:pt x="25" y="502"/>
                  <a:pt x="28" y="509"/>
                  <a:pt x="32" y="517"/>
                </a:cubicBezTo>
                <a:cubicBezTo>
                  <a:pt x="32" y="518"/>
                  <a:pt x="32" y="519"/>
                  <a:pt x="33" y="520"/>
                </a:cubicBezTo>
                <a:cubicBezTo>
                  <a:pt x="38" y="531"/>
                  <a:pt x="50" y="555"/>
                  <a:pt x="61" y="564"/>
                </a:cubicBezTo>
                <a:cubicBezTo>
                  <a:pt x="64" y="567"/>
                  <a:pt x="66" y="571"/>
                  <a:pt x="68" y="575"/>
                </a:cubicBezTo>
                <a:cubicBezTo>
                  <a:pt x="69" y="576"/>
                  <a:pt x="70" y="577"/>
                  <a:pt x="70" y="578"/>
                </a:cubicBezTo>
                <a:cubicBezTo>
                  <a:pt x="70" y="579"/>
                  <a:pt x="70" y="579"/>
                  <a:pt x="70" y="579"/>
                </a:cubicBezTo>
                <a:cubicBezTo>
                  <a:pt x="71" y="579"/>
                  <a:pt x="71" y="579"/>
                  <a:pt x="72" y="580"/>
                </a:cubicBezTo>
                <a:cubicBezTo>
                  <a:pt x="72" y="581"/>
                  <a:pt x="72" y="581"/>
                  <a:pt x="73" y="582"/>
                </a:cubicBezTo>
                <a:cubicBezTo>
                  <a:pt x="73" y="582"/>
                  <a:pt x="73" y="582"/>
                  <a:pt x="73" y="583"/>
                </a:cubicBezTo>
                <a:cubicBezTo>
                  <a:pt x="75" y="586"/>
                  <a:pt x="75" y="586"/>
                  <a:pt x="76" y="587"/>
                </a:cubicBezTo>
                <a:cubicBezTo>
                  <a:pt x="76" y="587"/>
                  <a:pt x="76" y="587"/>
                  <a:pt x="76" y="587"/>
                </a:cubicBezTo>
                <a:cubicBezTo>
                  <a:pt x="77" y="588"/>
                  <a:pt x="77" y="588"/>
                  <a:pt x="78" y="590"/>
                </a:cubicBezTo>
                <a:cubicBezTo>
                  <a:pt x="78" y="590"/>
                  <a:pt x="79" y="591"/>
                  <a:pt x="79" y="591"/>
                </a:cubicBezTo>
                <a:cubicBezTo>
                  <a:pt x="79" y="592"/>
                  <a:pt x="79" y="592"/>
                  <a:pt x="79" y="592"/>
                </a:cubicBezTo>
                <a:cubicBezTo>
                  <a:pt x="79" y="592"/>
                  <a:pt x="80" y="592"/>
                  <a:pt x="80" y="592"/>
                </a:cubicBezTo>
                <a:cubicBezTo>
                  <a:pt x="81" y="594"/>
                  <a:pt x="81" y="595"/>
                  <a:pt x="83" y="597"/>
                </a:cubicBezTo>
                <a:cubicBezTo>
                  <a:pt x="83" y="597"/>
                  <a:pt x="84" y="598"/>
                  <a:pt x="84" y="598"/>
                </a:cubicBezTo>
                <a:cubicBezTo>
                  <a:pt x="84" y="598"/>
                  <a:pt x="84" y="599"/>
                  <a:pt x="85" y="599"/>
                </a:cubicBezTo>
                <a:cubicBezTo>
                  <a:pt x="87" y="602"/>
                  <a:pt x="89" y="606"/>
                  <a:pt x="92" y="609"/>
                </a:cubicBezTo>
                <a:cubicBezTo>
                  <a:pt x="92" y="609"/>
                  <a:pt x="100" y="619"/>
                  <a:pt x="102" y="622"/>
                </a:cubicBezTo>
                <a:cubicBezTo>
                  <a:pt x="103" y="622"/>
                  <a:pt x="103" y="623"/>
                  <a:pt x="103" y="623"/>
                </a:cubicBezTo>
                <a:cubicBezTo>
                  <a:pt x="110" y="630"/>
                  <a:pt x="117" y="637"/>
                  <a:pt x="123" y="644"/>
                </a:cubicBezTo>
                <a:cubicBezTo>
                  <a:pt x="124" y="645"/>
                  <a:pt x="124" y="645"/>
                  <a:pt x="126" y="647"/>
                </a:cubicBezTo>
                <a:cubicBezTo>
                  <a:pt x="126" y="647"/>
                  <a:pt x="127" y="648"/>
                  <a:pt x="127" y="648"/>
                </a:cubicBezTo>
                <a:cubicBezTo>
                  <a:pt x="148" y="666"/>
                  <a:pt x="148" y="666"/>
                  <a:pt x="152" y="669"/>
                </a:cubicBezTo>
                <a:cubicBezTo>
                  <a:pt x="156" y="672"/>
                  <a:pt x="160" y="675"/>
                  <a:pt x="165" y="678"/>
                </a:cubicBezTo>
                <a:cubicBezTo>
                  <a:pt x="165" y="678"/>
                  <a:pt x="165" y="678"/>
                  <a:pt x="165" y="678"/>
                </a:cubicBezTo>
                <a:cubicBezTo>
                  <a:pt x="156" y="672"/>
                  <a:pt x="156" y="672"/>
                  <a:pt x="156" y="672"/>
                </a:cubicBezTo>
                <a:cubicBezTo>
                  <a:pt x="157" y="672"/>
                  <a:pt x="157" y="672"/>
                  <a:pt x="157" y="672"/>
                </a:cubicBezTo>
                <a:cubicBezTo>
                  <a:pt x="158" y="673"/>
                  <a:pt x="159" y="674"/>
                  <a:pt x="161" y="675"/>
                </a:cubicBezTo>
                <a:cubicBezTo>
                  <a:pt x="161" y="675"/>
                  <a:pt x="161" y="676"/>
                  <a:pt x="162" y="676"/>
                </a:cubicBezTo>
                <a:cubicBezTo>
                  <a:pt x="163" y="677"/>
                  <a:pt x="165" y="678"/>
                  <a:pt x="167" y="680"/>
                </a:cubicBezTo>
                <a:cubicBezTo>
                  <a:pt x="169" y="681"/>
                  <a:pt x="169" y="681"/>
                  <a:pt x="178" y="687"/>
                </a:cubicBezTo>
                <a:cubicBezTo>
                  <a:pt x="177" y="686"/>
                  <a:pt x="175" y="685"/>
                  <a:pt x="174" y="685"/>
                </a:cubicBezTo>
                <a:cubicBezTo>
                  <a:pt x="174" y="684"/>
                  <a:pt x="174" y="684"/>
                  <a:pt x="173" y="684"/>
                </a:cubicBezTo>
                <a:cubicBezTo>
                  <a:pt x="172" y="683"/>
                  <a:pt x="172" y="683"/>
                  <a:pt x="171" y="683"/>
                </a:cubicBezTo>
                <a:cubicBezTo>
                  <a:pt x="172" y="683"/>
                  <a:pt x="172" y="683"/>
                  <a:pt x="172" y="683"/>
                </a:cubicBezTo>
                <a:cubicBezTo>
                  <a:pt x="173" y="684"/>
                  <a:pt x="174" y="684"/>
                  <a:pt x="175" y="685"/>
                </a:cubicBezTo>
                <a:cubicBezTo>
                  <a:pt x="177" y="686"/>
                  <a:pt x="180" y="688"/>
                  <a:pt x="182" y="689"/>
                </a:cubicBezTo>
                <a:cubicBezTo>
                  <a:pt x="181" y="689"/>
                  <a:pt x="179" y="688"/>
                  <a:pt x="178" y="687"/>
                </a:cubicBezTo>
                <a:cubicBezTo>
                  <a:pt x="179" y="688"/>
                  <a:pt x="180" y="688"/>
                  <a:pt x="181" y="689"/>
                </a:cubicBezTo>
                <a:cubicBezTo>
                  <a:pt x="186" y="692"/>
                  <a:pt x="191" y="695"/>
                  <a:pt x="196" y="698"/>
                </a:cubicBezTo>
                <a:cubicBezTo>
                  <a:pt x="197" y="698"/>
                  <a:pt x="197" y="698"/>
                  <a:pt x="198" y="699"/>
                </a:cubicBezTo>
                <a:cubicBezTo>
                  <a:pt x="199" y="700"/>
                  <a:pt x="201" y="700"/>
                  <a:pt x="202" y="701"/>
                </a:cubicBezTo>
                <a:cubicBezTo>
                  <a:pt x="203" y="701"/>
                  <a:pt x="203" y="701"/>
                  <a:pt x="203" y="702"/>
                </a:cubicBezTo>
                <a:cubicBezTo>
                  <a:pt x="207" y="703"/>
                  <a:pt x="210" y="705"/>
                  <a:pt x="213" y="706"/>
                </a:cubicBezTo>
                <a:cubicBezTo>
                  <a:pt x="214" y="707"/>
                  <a:pt x="214" y="707"/>
                  <a:pt x="214" y="707"/>
                </a:cubicBezTo>
                <a:cubicBezTo>
                  <a:pt x="215" y="707"/>
                  <a:pt x="215" y="707"/>
                  <a:pt x="215" y="707"/>
                </a:cubicBezTo>
                <a:cubicBezTo>
                  <a:pt x="215" y="708"/>
                  <a:pt x="215" y="708"/>
                  <a:pt x="215" y="708"/>
                </a:cubicBezTo>
                <a:cubicBezTo>
                  <a:pt x="219" y="709"/>
                  <a:pt x="219" y="709"/>
                  <a:pt x="220" y="710"/>
                </a:cubicBezTo>
                <a:cubicBezTo>
                  <a:pt x="221" y="710"/>
                  <a:pt x="221" y="710"/>
                  <a:pt x="221" y="710"/>
                </a:cubicBezTo>
                <a:cubicBezTo>
                  <a:pt x="228" y="713"/>
                  <a:pt x="237" y="717"/>
                  <a:pt x="237" y="717"/>
                </a:cubicBezTo>
                <a:cubicBezTo>
                  <a:pt x="237" y="717"/>
                  <a:pt x="238" y="717"/>
                  <a:pt x="238" y="717"/>
                </a:cubicBezTo>
                <a:cubicBezTo>
                  <a:pt x="240" y="718"/>
                  <a:pt x="240" y="718"/>
                  <a:pt x="243" y="719"/>
                </a:cubicBezTo>
                <a:cubicBezTo>
                  <a:pt x="243" y="719"/>
                  <a:pt x="243" y="719"/>
                  <a:pt x="245" y="719"/>
                </a:cubicBezTo>
                <a:cubicBezTo>
                  <a:pt x="245" y="719"/>
                  <a:pt x="245" y="719"/>
                  <a:pt x="245" y="719"/>
                </a:cubicBezTo>
                <a:cubicBezTo>
                  <a:pt x="241" y="717"/>
                  <a:pt x="241" y="717"/>
                  <a:pt x="239" y="717"/>
                </a:cubicBezTo>
                <a:cubicBezTo>
                  <a:pt x="238" y="717"/>
                  <a:pt x="238" y="716"/>
                  <a:pt x="236" y="716"/>
                </a:cubicBezTo>
                <a:cubicBezTo>
                  <a:pt x="236" y="716"/>
                  <a:pt x="230" y="713"/>
                  <a:pt x="227" y="712"/>
                </a:cubicBezTo>
                <a:cubicBezTo>
                  <a:pt x="226" y="712"/>
                  <a:pt x="226" y="712"/>
                  <a:pt x="225" y="711"/>
                </a:cubicBezTo>
                <a:cubicBezTo>
                  <a:pt x="218" y="708"/>
                  <a:pt x="218" y="708"/>
                  <a:pt x="217" y="707"/>
                </a:cubicBezTo>
                <a:cubicBezTo>
                  <a:pt x="217" y="707"/>
                  <a:pt x="216" y="707"/>
                  <a:pt x="215" y="706"/>
                </a:cubicBezTo>
                <a:cubicBezTo>
                  <a:pt x="214" y="706"/>
                  <a:pt x="212" y="705"/>
                  <a:pt x="210" y="704"/>
                </a:cubicBezTo>
                <a:cubicBezTo>
                  <a:pt x="210" y="704"/>
                  <a:pt x="209" y="704"/>
                  <a:pt x="209" y="703"/>
                </a:cubicBezTo>
                <a:cubicBezTo>
                  <a:pt x="209" y="703"/>
                  <a:pt x="209" y="704"/>
                  <a:pt x="208" y="703"/>
                </a:cubicBezTo>
                <a:cubicBezTo>
                  <a:pt x="203" y="700"/>
                  <a:pt x="196" y="695"/>
                  <a:pt x="196" y="695"/>
                </a:cubicBezTo>
                <a:cubicBezTo>
                  <a:pt x="195" y="695"/>
                  <a:pt x="194" y="694"/>
                  <a:pt x="194" y="694"/>
                </a:cubicBezTo>
                <a:cubicBezTo>
                  <a:pt x="193" y="694"/>
                  <a:pt x="193" y="694"/>
                  <a:pt x="192" y="693"/>
                </a:cubicBezTo>
                <a:cubicBezTo>
                  <a:pt x="190" y="692"/>
                  <a:pt x="187" y="691"/>
                  <a:pt x="184" y="689"/>
                </a:cubicBezTo>
                <a:cubicBezTo>
                  <a:pt x="184" y="689"/>
                  <a:pt x="184" y="689"/>
                  <a:pt x="183" y="688"/>
                </a:cubicBezTo>
                <a:cubicBezTo>
                  <a:pt x="182" y="688"/>
                  <a:pt x="181" y="687"/>
                  <a:pt x="180" y="686"/>
                </a:cubicBezTo>
                <a:cubicBezTo>
                  <a:pt x="181" y="686"/>
                  <a:pt x="181" y="686"/>
                  <a:pt x="182" y="686"/>
                </a:cubicBezTo>
                <a:cubicBezTo>
                  <a:pt x="180" y="685"/>
                  <a:pt x="178" y="684"/>
                  <a:pt x="176" y="682"/>
                </a:cubicBezTo>
                <a:cubicBezTo>
                  <a:pt x="173" y="680"/>
                  <a:pt x="171" y="678"/>
                  <a:pt x="168" y="676"/>
                </a:cubicBezTo>
                <a:cubicBezTo>
                  <a:pt x="168" y="675"/>
                  <a:pt x="168" y="675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7" y="675"/>
                </a:cubicBezTo>
                <a:cubicBezTo>
                  <a:pt x="165" y="675"/>
                  <a:pt x="165" y="675"/>
                  <a:pt x="161" y="671"/>
                </a:cubicBezTo>
                <a:cubicBezTo>
                  <a:pt x="160" y="671"/>
                  <a:pt x="159" y="670"/>
                  <a:pt x="158" y="669"/>
                </a:cubicBezTo>
                <a:cubicBezTo>
                  <a:pt x="158" y="669"/>
                  <a:pt x="158" y="669"/>
                  <a:pt x="160" y="670"/>
                </a:cubicBezTo>
                <a:cubicBezTo>
                  <a:pt x="161" y="670"/>
                  <a:pt x="161" y="671"/>
                  <a:pt x="162" y="671"/>
                </a:cubicBezTo>
                <a:cubicBezTo>
                  <a:pt x="162" y="671"/>
                  <a:pt x="163" y="671"/>
                  <a:pt x="163" y="671"/>
                </a:cubicBezTo>
                <a:cubicBezTo>
                  <a:pt x="162" y="670"/>
                  <a:pt x="162" y="670"/>
                  <a:pt x="161" y="670"/>
                </a:cubicBezTo>
                <a:cubicBezTo>
                  <a:pt x="161" y="669"/>
                  <a:pt x="161" y="669"/>
                  <a:pt x="159" y="668"/>
                </a:cubicBezTo>
                <a:cubicBezTo>
                  <a:pt x="158" y="667"/>
                  <a:pt x="158" y="667"/>
                  <a:pt x="154" y="663"/>
                </a:cubicBezTo>
                <a:cubicBezTo>
                  <a:pt x="153" y="663"/>
                  <a:pt x="153" y="662"/>
                  <a:pt x="152" y="662"/>
                </a:cubicBezTo>
                <a:cubicBezTo>
                  <a:pt x="152" y="662"/>
                  <a:pt x="153" y="662"/>
                  <a:pt x="153" y="662"/>
                </a:cubicBezTo>
                <a:cubicBezTo>
                  <a:pt x="154" y="662"/>
                  <a:pt x="154" y="662"/>
                  <a:pt x="154" y="661"/>
                </a:cubicBezTo>
                <a:cubicBezTo>
                  <a:pt x="155" y="661"/>
                  <a:pt x="155" y="661"/>
                  <a:pt x="157" y="662"/>
                </a:cubicBezTo>
                <a:cubicBezTo>
                  <a:pt x="155" y="660"/>
                  <a:pt x="153" y="657"/>
                  <a:pt x="152" y="655"/>
                </a:cubicBezTo>
                <a:cubicBezTo>
                  <a:pt x="151" y="653"/>
                  <a:pt x="151" y="653"/>
                  <a:pt x="151" y="653"/>
                </a:cubicBezTo>
                <a:cubicBezTo>
                  <a:pt x="150" y="653"/>
                  <a:pt x="149" y="652"/>
                  <a:pt x="148" y="651"/>
                </a:cubicBezTo>
                <a:cubicBezTo>
                  <a:pt x="148" y="651"/>
                  <a:pt x="148" y="651"/>
                  <a:pt x="147" y="651"/>
                </a:cubicBezTo>
                <a:cubicBezTo>
                  <a:pt x="147" y="650"/>
                  <a:pt x="146" y="650"/>
                  <a:pt x="145" y="648"/>
                </a:cubicBezTo>
                <a:cubicBezTo>
                  <a:pt x="142" y="646"/>
                  <a:pt x="139" y="645"/>
                  <a:pt x="137" y="643"/>
                </a:cubicBezTo>
                <a:cubicBezTo>
                  <a:pt x="138" y="643"/>
                  <a:pt x="138" y="643"/>
                  <a:pt x="139" y="643"/>
                </a:cubicBezTo>
                <a:cubicBezTo>
                  <a:pt x="145" y="646"/>
                  <a:pt x="145" y="646"/>
                  <a:pt x="146" y="644"/>
                </a:cubicBezTo>
                <a:cubicBezTo>
                  <a:pt x="137" y="630"/>
                  <a:pt x="137" y="628"/>
                  <a:pt x="137" y="627"/>
                </a:cubicBezTo>
                <a:cubicBezTo>
                  <a:pt x="138" y="628"/>
                  <a:pt x="139" y="630"/>
                  <a:pt x="140" y="631"/>
                </a:cubicBezTo>
                <a:cubicBezTo>
                  <a:pt x="137" y="619"/>
                  <a:pt x="125" y="611"/>
                  <a:pt x="127" y="597"/>
                </a:cubicBezTo>
                <a:cubicBezTo>
                  <a:pt x="128" y="597"/>
                  <a:pt x="129" y="597"/>
                  <a:pt x="130" y="597"/>
                </a:cubicBezTo>
                <a:cubicBezTo>
                  <a:pt x="130" y="596"/>
                  <a:pt x="131" y="594"/>
                  <a:pt x="131" y="593"/>
                </a:cubicBezTo>
                <a:cubicBezTo>
                  <a:pt x="133" y="594"/>
                  <a:pt x="136" y="594"/>
                  <a:pt x="138" y="594"/>
                </a:cubicBezTo>
                <a:cubicBezTo>
                  <a:pt x="138" y="593"/>
                  <a:pt x="138" y="592"/>
                  <a:pt x="137" y="591"/>
                </a:cubicBezTo>
                <a:cubicBezTo>
                  <a:pt x="138" y="590"/>
                  <a:pt x="138" y="590"/>
                  <a:pt x="138" y="590"/>
                </a:cubicBezTo>
                <a:cubicBezTo>
                  <a:pt x="137" y="585"/>
                  <a:pt x="137" y="585"/>
                  <a:pt x="137" y="584"/>
                </a:cubicBezTo>
                <a:cubicBezTo>
                  <a:pt x="137" y="583"/>
                  <a:pt x="138" y="583"/>
                  <a:pt x="138" y="583"/>
                </a:cubicBezTo>
                <a:cubicBezTo>
                  <a:pt x="136" y="579"/>
                  <a:pt x="136" y="578"/>
                  <a:pt x="136" y="575"/>
                </a:cubicBezTo>
                <a:cubicBezTo>
                  <a:pt x="136" y="575"/>
                  <a:pt x="136" y="575"/>
                  <a:pt x="136" y="575"/>
                </a:cubicBezTo>
                <a:cubicBezTo>
                  <a:pt x="136" y="572"/>
                  <a:pt x="134" y="569"/>
                  <a:pt x="133" y="566"/>
                </a:cubicBezTo>
                <a:cubicBezTo>
                  <a:pt x="133" y="566"/>
                  <a:pt x="133" y="566"/>
                  <a:pt x="133" y="564"/>
                </a:cubicBezTo>
                <a:cubicBezTo>
                  <a:pt x="133" y="561"/>
                  <a:pt x="132" y="559"/>
                  <a:pt x="131" y="557"/>
                </a:cubicBezTo>
                <a:cubicBezTo>
                  <a:pt x="131" y="557"/>
                  <a:pt x="131" y="556"/>
                  <a:pt x="130" y="555"/>
                </a:cubicBezTo>
                <a:cubicBezTo>
                  <a:pt x="130" y="554"/>
                  <a:pt x="130" y="554"/>
                  <a:pt x="129" y="553"/>
                </a:cubicBezTo>
                <a:cubicBezTo>
                  <a:pt x="129" y="552"/>
                  <a:pt x="129" y="552"/>
                  <a:pt x="128" y="550"/>
                </a:cubicBezTo>
                <a:cubicBezTo>
                  <a:pt x="127" y="548"/>
                  <a:pt x="126" y="545"/>
                  <a:pt x="126" y="543"/>
                </a:cubicBezTo>
                <a:cubicBezTo>
                  <a:pt x="126" y="543"/>
                  <a:pt x="126" y="543"/>
                  <a:pt x="129" y="535"/>
                </a:cubicBezTo>
                <a:cubicBezTo>
                  <a:pt x="129" y="534"/>
                  <a:pt x="130" y="534"/>
                  <a:pt x="130" y="534"/>
                </a:cubicBezTo>
                <a:cubicBezTo>
                  <a:pt x="130" y="533"/>
                  <a:pt x="131" y="533"/>
                  <a:pt x="131" y="532"/>
                </a:cubicBezTo>
                <a:cubicBezTo>
                  <a:pt x="131" y="532"/>
                  <a:pt x="132" y="525"/>
                  <a:pt x="133" y="522"/>
                </a:cubicBezTo>
                <a:cubicBezTo>
                  <a:pt x="134" y="519"/>
                  <a:pt x="134" y="519"/>
                  <a:pt x="133" y="516"/>
                </a:cubicBezTo>
                <a:moveTo>
                  <a:pt x="19" y="357"/>
                </a:moveTo>
                <a:cubicBezTo>
                  <a:pt x="20" y="357"/>
                  <a:pt x="20" y="357"/>
                  <a:pt x="20" y="357"/>
                </a:cubicBezTo>
                <a:cubicBezTo>
                  <a:pt x="19" y="357"/>
                  <a:pt x="19" y="356"/>
                  <a:pt x="19" y="356"/>
                </a:cubicBezTo>
                <a:cubicBezTo>
                  <a:pt x="19" y="355"/>
                  <a:pt x="19" y="353"/>
                  <a:pt x="19" y="352"/>
                </a:cubicBezTo>
                <a:cubicBezTo>
                  <a:pt x="17" y="353"/>
                  <a:pt x="17" y="353"/>
                  <a:pt x="17" y="353"/>
                </a:cubicBezTo>
                <a:cubicBezTo>
                  <a:pt x="16" y="353"/>
                  <a:pt x="16" y="353"/>
                  <a:pt x="16" y="353"/>
                </a:cubicBezTo>
                <a:cubicBezTo>
                  <a:pt x="16" y="352"/>
                  <a:pt x="16" y="352"/>
                  <a:pt x="15" y="351"/>
                </a:cubicBezTo>
                <a:cubicBezTo>
                  <a:pt x="15" y="351"/>
                  <a:pt x="15" y="351"/>
                  <a:pt x="15" y="351"/>
                </a:cubicBezTo>
                <a:cubicBezTo>
                  <a:pt x="14" y="352"/>
                  <a:pt x="14" y="353"/>
                  <a:pt x="14" y="353"/>
                </a:cubicBezTo>
                <a:cubicBezTo>
                  <a:pt x="13" y="353"/>
                  <a:pt x="13" y="353"/>
                  <a:pt x="13" y="353"/>
                </a:cubicBezTo>
                <a:cubicBezTo>
                  <a:pt x="13" y="353"/>
                  <a:pt x="13" y="353"/>
                  <a:pt x="12" y="352"/>
                </a:cubicBezTo>
                <a:cubicBezTo>
                  <a:pt x="12" y="351"/>
                  <a:pt x="12" y="351"/>
                  <a:pt x="12" y="351"/>
                </a:cubicBezTo>
                <a:cubicBezTo>
                  <a:pt x="12" y="350"/>
                  <a:pt x="12" y="350"/>
                  <a:pt x="11" y="349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0" y="348"/>
                  <a:pt x="10" y="348"/>
                  <a:pt x="10" y="348"/>
                </a:cubicBezTo>
                <a:cubicBezTo>
                  <a:pt x="10" y="348"/>
                  <a:pt x="10" y="347"/>
                  <a:pt x="9" y="347"/>
                </a:cubicBezTo>
                <a:cubicBezTo>
                  <a:pt x="9" y="347"/>
                  <a:pt x="9" y="347"/>
                  <a:pt x="8" y="348"/>
                </a:cubicBezTo>
                <a:cubicBezTo>
                  <a:pt x="8" y="350"/>
                  <a:pt x="8" y="353"/>
                  <a:pt x="8" y="355"/>
                </a:cubicBezTo>
                <a:cubicBezTo>
                  <a:pt x="8" y="359"/>
                  <a:pt x="8" y="360"/>
                  <a:pt x="8" y="360"/>
                </a:cubicBezTo>
                <a:cubicBezTo>
                  <a:pt x="9" y="360"/>
                  <a:pt x="9" y="360"/>
                  <a:pt x="9" y="360"/>
                </a:cubicBezTo>
                <a:cubicBezTo>
                  <a:pt x="9" y="360"/>
                  <a:pt x="9" y="360"/>
                  <a:pt x="10" y="358"/>
                </a:cubicBezTo>
                <a:cubicBezTo>
                  <a:pt x="10" y="357"/>
                  <a:pt x="11" y="357"/>
                  <a:pt x="11" y="357"/>
                </a:cubicBezTo>
                <a:cubicBezTo>
                  <a:pt x="11" y="357"/>
                  <a:pt x="11" y="357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7"/>
                  <a:pt x="12" y="357"/>
                  <a:pt x="13" y="358"/>
                </a:cubicBezTo>
                <a:cubicBezTo>
                  <a:pt x="14" y="358"/>
                  <a:pt x="15" y="357"/>
                  <a:pt x="15" y="357"/>
                </a:cubicBezTo>
                <a:cubicBezTo>
                  <a:pt x="16" y="357"/>
                  <a:pt x="16" y="357"/>
                  <a:pt x="16" y="357"/>
                </a:cubicBezTo>
                <a:cubicBezTo>
                  <a:pt x="17" y="358"/>
                  <a:pt x="18" y="358"/>
                  <a:pt x="18" y="358"/>
                </a:cubicBezTo>
                <a:cubicBezTo>
                  <a:pt x="19" y="358"/>
                  <a:pt x="19" y="358"/>
                  <a:pt x="19" y="358"/>
                </a:cubicBezTo>
                <a:cubicBezTo>
                  <a:pt x="19" y="358"/>
                  <a:pt x="19" y="358"/>
                  <a:pt x="19" y="357"/>
                </a:cubicBezTo>
                <a:moveTo>
                  <a:pt x="4" y="358"/>
                </a:moveTo>
                <a:cubicBezTo>
                  <a:pt x="4" y="357"/>
                  <a:pt x="4" y="355"/>
                  <a:pt x="4" y="355"/>
                </a:cubicBezTo>
                <a:cubicBezTo>
                  <a:pt x="4" y="354"/>
                  <a:pt x="4" y="354"/>
                  <a:pt x="4" y="354"/>
                </a:cubicBezTo>
                <a:cubicBezTo>
                  <a:pt x="4" y="354"/>
                  <a:pt x="4" y="353"/>
                  <a:pt x="4" y="353"/>
                </a:cubicBezTo>
                <a:cubicBezTo>
                  <a:pt x="4" y="353"/>
                  <a:pt x="4" y="353"/>
                  <a:pt x="4" y="353"/>
                </a:cubicBezTo>
                <a:cubicBezTo>
                  <a:pt x="3" y="353"/>
                  <a:pt x="3" y="352"/>
                  <a:pt x="3" y="352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4" y="357"/>
                  <a:pt x="4" y="357"/>
                </a:cubicBezTo>
                <a:cubicBezTo>
                  <a:pt x="4" y="358"/>
                  <a:pt x="4" y="359"/>
                  <a:pt x="4" y="360"/>
                </a:cubicBezTo>
                <a:cubicBezTo>
                  <a:pt x="4" y="360"/>
                  <a:pt x="4" y="360"/>
                  <a:pt x="4" y="360"/>
                </a:cubicBezTo>
                <a:cubicBezTo>
                  <a:pt x="4" y="360"/>
                  <a:pt x="4" y="360"/>
                  <a:pt x="4" y="358"/>
                </a:cubicBezTo>
                <a:moveTo>
                  <a:pt x="4" y="343"/>
                </a:moveTo>
                <a:cubicBezTo>
                  <a:pt x="5" y="343"/>
                  <a:pt x="6" y="343"/>
                  <a:pt x="7" y="343"/>
                </a:cubicBezTo>
                <a:cubicBezTo>
                  <a:pt x="7" y="342"/>
                  <a:pt x="7" y="336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4" y="327"/>
                </a:cubicBezTo>
                <a:cubicBezTo>
                  <a:pt x="4" y="325"/>
                  <a:pt x="4" y="325"/>
                  <a:pt x="4" y="324"/>
                </a:cubicBezTo>
                <a:cubicBezTo>
                  <a:pt x="5" y="323"/>
                  <a:pt x="5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4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3" y="323"/>
                  <a:pt x="3" y="323"/>
                  <a:pt x="3" y="323"/>
                </a:cubicBezTo>
                <a:cubicBezTo>
                  <a:pt x="3" y="323"/>
                  <a:pt x="2" y="331"/>
                  <a:pt x="3" y="332"/>
                </a:cubicBezTo>
                <a:cubicBezTo>
                  <a:pt x="3" y="331"/>
                  <a:pt x="3" y="330"/>
                  <a:pt x="3" y="329"/>
                </a:cubicBezTo>
                <a:cubicBezTo>
                  <a:pt x="4" y="329"/>
                  <a:pt x="3" y="332"/>
                  <a:pt x="3" y="334"/>
                </a:cubicBezTo>
                <a:cubicBezTo>
                  <a:pt x="3" y="335"/>
                  <a:pt x="3" y="337"/>
                  <a:pt x="4" y="337"/>
                </a:cubicBezTo>
                <a:cubicBezTo>
                  <a:pt x="4" y="337"/>
                  <a:pt x="4" y="337"/>
                  <a:pt x="4" y="337"/>
                </a:cubicBezTo>
                <a:cubicBezTo>
                  <a:pt x="4" y="337"/>
                  <a:pt x="4" y="337"/>
                  <a:pt x="4" y="339"/>
                </a:cubicBezTo>
                <a:cubicBezTo>
                  <a:pt x="4" y="339"/>
                  <a:pt x="4" y="342"/>
                  <a:pt x="4" y="343"/>
                </a:cubicBezTo>
                <a:moveTo>
                  <a:pt x="287" y="80"/>
                </a:moveTo>
                <a:cubicBezTo>
                  <a:pt x="287" y="79"/>
                  <a:pt x="288" y="78"/>
                  <a:pt x="289" y="77"/>
                </a:cubicBezTo>
                <a:cubicBezTo>
                  <a:pt x="289" y="76"/>
                  <a:pt x="289" y="76"/>
                  <a:pt x="289" y="75"/>
                </a:cubicBezTo>
                <a:cubicBezTo>
                  <a:pt x="288" y="75"/>
                  <a:pt x="288" y="75"/>
                  <a:pt x="287" y="74"/>
                </a:cubicBezTo>
                <a:cubicBezTo>
                  <a:pt x="289" y="71"/>
                  <a:pt x="289" y="71"/>
                  <a:pt x="290" y="70"/>
                </a:cubicBezTo>
                <a:cubicBezTo>
                  <a:pt x="289" y="70"/>
                  <a:pt x="288" y="70"/>
                  <a:pt x="287" y="70"/>
                </a:cubicBezTo>
                <a:cubicBezTo>
                  <a:pt x="286" y="70"/>
                  <a:pt x="286" y="70"/>
                  <a:pt x="286" y="70"/>
                </a:cubicBezTo>
                <a:cubicBezTo>
                  <a:pt x="284" y="70"/>
                  <a:pt x="282" y="72"/>
                  <a:pt x="280" y="72"/>
                </a:cubicBezTo>
                <a:cubicBezTo>
                  <a:pt x="279" y="72"/>
                  <a:pt x="279" y="72"/>
                  <a:pt x="278" y="72"/>
                </a:cubicBezTo>
                <a:cubicBezTo>
                  <a:pt x="278" y="71"/>
                  <a:pt x="277" y="71"/>
                  <a:pt x="276" y="71"/>
                </a:cubicBezTo>
                <a:cubicBezTo>
                  <a:pt x="274" y="71"/>
                  <a:pt x="272" y="73"/>
                  <a:pt x="270" y="73"/>
                </a:cubicBezTo>
                <a:cubicBezTo>
                  <a:pt x="270" y="73"/>
                  <a:pt x="269" y="73"/>
                  <a:pt x="268" y="73"/>
                </a:cubicBezTo>
                <a:cubicBezTo>
                  <a:pt x="268" y="72"/>
                  <a:pt x="269" y="72"/>
                  <a:pt x="269" y="71"/>
                </a:cubicBezTo>
                <a:cubicBezTo>
                  <a:pt x="269" y="71"/>
                  <a:pt x="270" y="70"/>
                  <a:pt x="270" y="70"/>
                </a:cubicBezTo>
                <a:cubicBezTo>
                  <a:pt x="270" y="69"/>
                  <a:pt x="270" y="69"/>
                  <a:pt x="270" y="68"/>
                </a:cubicBezTo>
                <a:cubicBezTo>
                  <a:pt x="269" y="69"/>
                  <a:pt x="269" y="69"/>
                  <a:pt x="269" y="69"/>
                </a:cubicBezTo>
                <a:cubicBezTo>
                  <a:pt x="268" y="69"/>
                  <a:pt x="268" y="70"/>
                  <a:pt x="268" y="70"/>
                </a:cubicBezTo>
                <a:cubicBezTo>
                  <a:pt x="268" y="70"/>
                  <a:pt x="262" y="67"/>
                  <a:pt x="258" y="73"/>
                </a:cubicBezTo>
                <a:cubicBezTo>
                  <a:pt x="259" y="73"/>
                  <a:pt x="260" y="73"/>
                  <a:pt x="261" y="73"/>
                </a:cubicBezTo>
                <a:cubicBezTo>
                  <a:pt x="263" y="73"/>
                  <a:pt x="263" y="73"/>
                  <a:pt x="263" y="73"/>
                </a:cubicBezTo>
                <a:cubicBezTo>
                  <a:pt x="263" y="75"/>
                  <a:pt x="263" y="75"/>
                  <a:pt x="263" y="75"/>
                </a:cubicBezTo>
                <a:cubicBezTo>
                  <a:pt x="264" y="76"/>
                  <a:pt x="262" y="76"/>
                  <a:pt x="262" y="77"/>
                </a:cubicBezTo>
                <a:cubicBezTo>
                  <a:pt x="260" y="76"/>
                  <a:pt x="257" y="76"/>
                  <a:pt x="256" y="76"/>
                </a:cubicBezTo>
                <a:cubicBezTo>
                  <a:pt x="255" y="77"/>
                  <a:pt x="255" y="78"/>
                  <a:pt x="254" y="79"/>
                </a:cubicBezTo>
                <a:cubicBezTo>
                  <a:pt x="255" y="78"/>
                  <a:pt x="255" y="78"/>
                  <a:pt x="256" y="78"/>
                </a:cubicBezTo>
                <a:cubicBezTo>
                  <a:pt x="257" y="78"/>
                  <a:pt x="258" y="78"/>
                  <a:pt x="258" y="78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8" y="80"/>
                  <a:pt x="257" y="81"/>
                  <a:pt x="256" y="82"/>
                </a:cubicBezTo>
                <a:cubicBezTo>
                  <a:pt x="256" y="83"/>
                  <a:pt x="256" y="83"/>
                  <a:pt x="256" y="83"/>
                </a:cubicBezTo>
                <a:cubicBezTo>
                  <a:pt x="256" y="83"/>
                  <a:pt x="257" y="83"/>
                  <a:pt x="257" y="83"/>
                </a:cubicBezTo>
                <a:cubicBezTo>
                  <a:pt x="259" y="83"/>
                  <a:pt x="260" y="83"/>
                  <a:pt x="261" y="83"/>
                </a:cubicBezTo>
                <a:cubicBezTo>
                  <a:pt x="262" y="83"/>
                  <a:pt x="262" y="83"/>
                  <a:pt x="263" y="83"/>
                </a:cubicBezTo>
                <a:cubicBezTo>
                  <a:pt x="264" y="83"/>
                  <a:pt x="264" y="83"/>
                  <a:pt x="264" y="84"/>
                </a:cubicBezTo>
                <a:cubicBezTo>
                  <a:pt x="264" y="84"/>
                  <a:pt x="264" y="86"/>
                  <a:pt x="266" y="86"/>
                </a:cubicBezTo>
                <a:cubicBezTo>
                  <a:pt x="267" y="86"/>
                  <a:pt x="268" y="86"/>
                  <a:pt x="269" y="86"/>
                </a:cubicBezTo>
                <a:cubicBezTo>
                  <a:pt x="270" y="85"/>
                  <a:pt x="270" y="85"/>
                  <a:pt x="272" y="83"/>
                </a:cubicBezTo>
                <a:cubicBezTo>
                  <a:pt x="273" y="83"/>
                  <a:pt x="275" y="82"/>
                  <a:pt x="275" y="82"/>
                </a:cubicBezTo>
                <a:cubicBezTo>
                  <a:pt x="276" y="82"/>
                  <a:pt x="277" y="82"/>
                  <a:pt x="277" y="81"/>
                </a:cubicBezTo>
                <a:cubicBezTo>
                  <a:pt x="278" y="80"/>
                  <a:pt x="279" y="80"/>
                  <a:pt x="281" y="80"/>
                </a:cubicBezTo>
                <a:cubicBezTo>
                  <a:pt x="282" y="79"/>
                  <a:pt x="282" y="79"/>
                  <a:pt x="287" y="80"/>
                </a:cubicBezTo>
                <a:moveTo>
                  <a:pt x="103" y="171"/>
                </a:moveTo>
                <a:cubicBezTo>
                  <a:pt x="104" y="170"/>
                  <a:pt x="104" y="170"/>
                  <a:pt x="104" y="170"/>
                </a:cubicBezTo>
                <a:cubicBezTo>
                  <a:pt x="104" y="169"/>
                  <a:pt x="104" y="169"/>
                  <a:pt x="104" y="168"/>
                </a:cubicBezTo>
                <a:cubicBezTo>
                  <a:pt x="104" y="168"/>
                  <a:pt x="104" y="168"/>
                  <a:pt x="104" y="168"/>
                </a:cubicBezTo>
                <a:cubicBezTo>
                  <a:pt x="103" y="168"/>
                  <a:pt x="103" y="164"/>
                  <a:pt x="103" y="164"/>
                </a:cubicBezTo>
                <a:cubicBezTo>
                  <a:pt x="103" y="163"/>
                  <a:pt x="103" y="163"/>
                  <a:pt x="101" y="162"/>
                </a:cubicBezTo>
                <a:cubicBezTo>
                  <a:pt x="101" y="162"/>
                  <a:pt x="101" y="162"/>
                  <a:pt x="101" y="161"/>
                </a:cubicBezTo>
                <a:cubicBezTo>
                  <a:pt x="104" y="158"/>
                  <a:pt x="104" y="158"/>
                  <a:pt x="104" y="158"/>
                </a:cubicBezTo>
                <a:cubicBezTo>
                  <a:pt x="105" y="157"/>
                  <a:pt x="106" y="157"/>
                  <a:pt x="106" y="157"/>
                </a:cubicBezTo>
                <a:cubicBezTo>
                  <a:pt x="108" y="155"/>
                  <a:pt x="108" y="154"/>
                  <a:pt x="108" y="153"/>
                </a:cubicBezTo>
                <a:cubicBezTo>
                  <a:pt x="108" y="152"/>
                  <a:pt x="108" y="152"/>
                  <a:pt x="108" y="152"/>
                </a:cubicBezTo>
                <a:cubicBezTo>
                  <a:pt x="108" y="152"/>
                  <a:pt x="106" y="153"/>
                  <a:pt x="106" y="153"/>
                </a:cubicBezTo>
                <a:cubicBezTo>
                  <a:pt x="104" y="155"/>
                  <a:pt x="104" y="157"/>
                  <a:pt x="102" y="158"/>
                </a:cubicBezTo>
                <a:cubicBezTo>
                  <a:pt x="99" y="162"/>
                  <a:pt x="95" y="165"/>
                  <a:pt x="92" y="168"/>
                </a:cubicBezTo>
                <a:cubicBezTo>
                  <a:pt x="90" y="170"/>
                  <a:pt x="90" y="170"/>
                  <a:pt x="88" y="174"/>
                </a:cubicBezTo>
                <a:cubicBezTo>
                  <a:pt x="90" y="175"/>
                  <a:pt x="92" y="175"/>
                  <a:pt x="94" y="175"/>
                </a:cubicBezTo>
                <a:cubicBezTo>
                  <a:pt x="95" y="175"/>
                  <a:pt x="95" y="175"/>
                  <a:pt x="95" y="177"/>
                </a:cubicBezTo>
                <a:cubicBezTo>
                  <a:pt x="94" y="180"/>
                  <a:pt x="95" y="181"/>
                  <a:pt x="95" y="182"/>
                </a:cubicBezTo>
                <a:cubicBezTo>
                  <a:pt x="96" y="181"/>
                  <a:pt x="96" y="181"/>
                  <a:pt x="96" y="181"/>
                </a:cubicBezTo>
                <a:cubicBezTo>
                  <a:pt x="97" y="181"/>
                  <a:pt x="97" y="180"/>
                  <a:pt x="99" y="176"/>
                </a:cubicBezTo>
                <a:cubicBezTo>
                  <a:pt x="101" y="173"/>
                  <a:pt x="101" y="173"/>
                  <a:pt x="103" y="171"/>
                </a:cubicBezTo>
                <a:moveTo>
                  <a:pt x="89" y="162"/>
                </a:moveTo>
                <a:cubicBezTo>
                  <a:pt x="89" y="162"/>
                  <a:pt x="89" y="162"/>
                  <a:pt x="89" y="162"/>
                </a:cubicBezTo>
                <a:cubicBezTo>
                  <a:pt x="89" y="162"/>
                  <a:pt x="89" y="161"/>
                  <a:pt x="88" y="161"/>
                </a:cubicBezTo>
                <a:cubicBezTo>
                  <a:pt x="88" y="161"/>
                  <a:pt x="88" y="161"/>
                  <a:pt x="88" y="161"/>
                </a:cubicBezTo>
                <a:cubicBezTo>
                  <a:pt x="88" y="160"/>
                  <a:pt x="88" y="160"/>
                  <a:pt x="88" y="159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7" y="158"/>
                  <a:pt x="87" y="159"/>
                  <a:pt x="86" y="159"/>
                </a:cubicBezTo>
                <a:cubicBezTo>
                  <a:pt x="86" y="159"/>
                  <a:pt x="86" y="160"/>
                  <a:pt x="86" y="160"/>
                </a:cubicBezTo>
                <a:cubicBezTo>
                  <a:pt x="86" y="161"/>
                  <a:pt x="86" y="161"/>
                  <a:pt x="86" y="162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6"/>
                  <a:pt x="85" y="166"/>
                  <a:pt x="89" y="162"/>
                </a:cubicBezTo>
                <a:moveTo>
                  <a:pt x="363" y="4"/>
                </a:moveTo>
                <a:cubicBezTo>
                  <a:pt x="363" y="3"/>
                  <a:pt x="363" y="3"/>
                  <a:pt x="363" y="3"/>
                </a:cubicBezTo>
                <a:cubicBezTo>
                  <a:pt x="363" y="3"/>
                  <a:pt x="363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1" y="3"/>
                </a:cubicBezTo>
                <a:cubicBezTo>
                  <a:pt x="361" y="3"/>
                  <a:pt x="356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3" y="4"/>
                </a:cubicBezTo>
                <a:cubicBezTo>
                  <a:pt x="351" y="5"/>
                  <a:pt x="349" y="5"/>
                  <a:pt x="348" y="6"/>
                </a:cubicBezTo>
                <a:cubicBezTo>
                  <a:pt x="350" y="5"/>
                  <a:pt x="352" y="5"/>
                  <a:pt x="354" y="4"/>
                </a:cubicBezTo>
                <a:cubicBezTo>
                  <a:pt x="354" y="4"/>
                  <a:pt x="355" y="4"/>
                  <a:pt x="355" y="4"/>
                </a:cubicBezTo>
                <a:cubicBezTo>
                  <a:pt x="358" y="3"/>
                  <a:pt x="358" y="3"/>
                  <a:pt x="360" y="3"/>
                </a:cubicBezTo>
                <a:cubicBezTo>
                  <a:pt x="359" y="3"/>
                  <a:pt x="359" y="3"/>
                  <a:pt x="359" y="3"/>
                </a:cubicBezTo>
                <a:cubicBezTo>
                  <a:pt x="357" y="3"/>
                  <a:pt x="354" y="3"/>
                  <a:pt x="352" y="4"/>
                </a:cubicBezTo>
                <a:cubicBezTo>
                  <a:pt x="354" y="3"/>
                  <a:pt x="354" y="3"/>
                  <a:pt x="355" y="3"/>
                </a:cubicBezTo>
                <a:cubicBezTo>
                  <a:pt x="355" y="3"/>
                  <a:pt x="355" y="3"/>
                  <a:pt x="356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6" y="3"/>
                  <a:pt x="356" y="3"/>
                </a:cubicBezTo>
                <a:cubicBezTo>
                  <a:pt x="355" y="3"/>
                  <a:pt x="355" y="3"/>
                  <a:pt x="354" y="3"/>
                </a:cubicBezTo>
                <a:cubicBezTo>
                  <a:pt x="354" y="3"/>
                  <a:pt x="353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0" y="3"/>
                  <a:pt x="350" y="3"/>
                </a:cubicBezTo>
                <a:cubicBezTo>
                  <a:pt x="351" y="3"/>
                  <a:pt x="353" y="2"/>
                  <a:pt x="355" y="2"/>
                </a:cubicBezTo>
                <a:cubicBezTo>
                  <a:pt x="356" y="2"/>
                  <a:pt x="356" y="2"/>
                  <a:pt x="358" y="2"/>
                </a:cubicBezTo>
                <a:cubicBezTo>
                  <a:pt x="359" y="2"/>
                  <a:pt x="359" y="2"/>
                  <a:pt x="359" y="2"/>
                </a:cubicBezTo>
                <a:cubicBezTo>
                  <a:pt x="359" y="2"/>
                  <a:pt x="360" y="2"/>
                  <a:pt x="361" y="2"/>
                </a:cubicBezTo>
                <a:cubicBezTo>
                  <a:pt x="362" y="2"/>
                  <a:pt x="362" y="2"/>
                  <a:pt x="364" y="2"/>
                </a:cubicBezTo>
                <a:cubicBezTo>
                  <a:pt x="364" y="2"/>
                  <a:pt x="365" y="2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5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3" y="1"/>
                  <a:pt x="363" y="1"/>
                  <a:pt x="363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4" y="1"/>
                  <a:pt x="364" y="1"/>
                  <a:pt x="365" y="1"/>
                </a:cubicBezTo>
                <a:cubicBezTo>
                  <a:pt x="365" y="1"/>
                  <a:pt x="366" y="1"/>
                  <a:pt x="366" y="1"/>
                </a:cubicBezTo>
                <a:cubicBezTo>
                  <a:pt x="367" y="1"/>
                  <a:pt x="367" y="1"/>
                  <a:pt x="368" y="1"/>
                </a:cubicBezTo>
                <a:cubicBezTo>
                  <a:pt x="369" y="1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69" y="0"/>
                </a:cubicBezTo>
                <a:cubicBezTo>
                  <a:pt x="369" y="0"/>
                  <a:pt x="368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5" y="0"/>
                  <a:pt x="363" y="1"/>
                  <a:pt x="362" y="1"/>
                </a:cubicBezTo>
                <a:cubicBezTo>
                  <a:pt x="361" y="1"/>
                  <a:pt x="361" y="1"/>
                  <a:pt x="362" y="0"/>
                </a:cubicBezTo>
                <a:cubicBezTo>
                  <a:pt x="362" y="0"/>
                  <a:pt x="363" y="0"/>
                  <a:pt x="363" y="0"/>
                </a:cubicBezTo>
                <a:cubicBezTo>
                  <a:pt x="363" y="0"/>
                  <a:pt x="362" y="0"/>
                  <a:pt x="361" y="0"/>
                </a:cubicBezTo>
                <a:cubicBezTo>
                  <a:pt x="361" y="0"/>
                  <a:pt x="361" y="0"/>
                  <a:pt x="361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59" y="0"/>
                  <a:pt x="359" y="1"/>
                  <a:pt x="358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5" y="1"/>
                  <a:pt x="354" y="1"/>
                  <a:pt x="353" y="1"/>
                </a:cubicBezTo>
                <a:cubicBezTo>
                  <a:pt x="353" y="1"/>
                  <a:pt x="353" y="1"/>
                  <a:pt x="353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0" y="1"/>
                  <a:pt x="350" y="1"/>
                </a:cubicBezTo>
                <a:cubicBezTo>
                  <a:pt x="349" y="1"/>
                  <a:pt x="348" y="1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4" y="2"/>
                  <a:pt x="344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2" y="2"/>
                  <a:pt x="341" y="2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6" y="1"/>
                </a:cubicBezTo>
                <a:cubicBezTo>
                  <a:pt x="345" y="2"/>
                  <a:pt x="344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39" y="2"/>
                  <a:pt x="338" y="3"/>
                </a:cubicBezTo>
                <a:cubicBezTo>
                  <a:pt x="338" y="3"/>
                  <a:pt x="338" y="3"/>
                  <a:pt x="338" y="3"/>
                </a:cubicBezTo>
                <a:cubicBezTo>
                  <a:pt x="337" y="3"/>
                  <a:pt x="337" y="3"/>
                  <a:pt x="337" y="3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40" y="2"/>
                  <a:pt x="340" y="2"/>
                </a:cubicBezTo>
                <a:cubicBezTo>
                  <a:pt x="341" y="2"/>
                  <a:pt x="341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1"/>
                  <a:pt x="346" y="1"/>
                  <a:pt x="346" y="1"/>
                </a:cubicBezTo>
                <a:cubicBezTo>
                  <a:pt x="347" y="1"/>
                  <a:pt x="347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2"/>
                  <a:pt x="343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6" y="3"/>
                  <a:pt x="336" y="3"/>
                  <a:pt x="336" y="3"/>
                </a:cubicBezTo>
                <a:cubicBezTo>
                  <a:pt x="336" y="2"/>
                  <a:pt x="336" y="2"/>
                  <a:pt x="336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6" y="2"/>
                  <a:pt x="336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4" y="2"/>
                  <a:pt x="334" y="2"/>
                  <a:pt x="334" y="2"/>
                </a:cubicBezTo>
                <a:cubicBezTo>
                  <a:pt x="332" y="3"/>
                  <a:pt x="331" y="3"/>
                  <a:pt x="329" y="3"/>
                </a:cubicBezTo>
                <a:cubicBezTo>
                  <a:pt x="329" y="3"/>
                  <a:pt x="329" y="3"/>
                  <a:pt x="329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29" y="3"/>
                  <a:pt x="328" y="3"/>
                </a:cubicBezTo>
                <a:cubicBezTo>
                  <a:pt x="327" y="3"/>
                  <a:pt x="326" y="3"/>
                  <a:pt x="325" y="3"/>
                </a:cubicBezTo>
                <a:cubicBezTo>
                  <a:pt x="325" y="3"/>
                  <a:pt x="324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19" y="4"/>
                  <a:pt x="319" y="4"/>
                  <a:pt x="319" y="4"/>
                </a:cubicBezTo>
                <a:cubicBezTo>
                  <a:pt x="319" y="4"/>
                  <a:pt x="318" y="4"/>
                  <a:pt x="317" y="5"/>
                </a:cubicBezTo>
                <a:cubicBezTo>
                  <a:pt x="317" y="5"/>
                  <a:pt x="317" y="5"/>
                  <a:pt x="317" y="5"/>
                </a:cubicBezTo>
                <a:cubicBezTo>
                  <a:pt x="316" y="5"/>
                  <a:pt x="315" y="5"/>
                  <a:pt x="315" y="5"/>
                </a:cubicBezTo>
                <a:cubicBezTo>
                  <a:pt x="315" y="5"/>
                  <a:pt x="315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3" y="5"/>
                  <a:pt x="313" y="5"/>
                  <a:pt x="313" y="5"/>
                </a:cubicBezTo>
                <a:cubicBezTo>
                  <a:pt x="313" y="5"/>
                  <a:pt x="313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4" y="5"/>
                  <a:pt x="313" y="6"/>
                  <a:pt x="312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0" y="6"/>
                  <a:pt x="310" y="6"/>
                  <a:pt x="310" y="6"/>
                </a:cubicBezTo>
                <a:cubicBezTo>
                  <a:pt x="309" y="6"/>
                  <a:pt x="308" y="6"/>
                  <a:pt x="307" y="7"/>
                </a:cubicBezTo>
                <a:cubicBezTo>
                  <a:pt x="306" y="7"/>
                  <a:pt x="305" y="7"/>
                  <a:pt x="305" y="7"/>
                </a:cubicBezTo>
                <a:cubicBezTo>
                  <a:pt x="304" y="7"/>
                  <a:pt x="304" y="7"/>
                  <a:pt x="304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7"/>
                  <a:pt x="302" y="7"/>
                  <a:pt x="302" y="7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8"/>
                  <a:pt x="301" y="8"/>
                  <a:pt x="301" y="8"/>
                </a:cubicBezTo>
                <a:cubicBezTo>
                  <a:pt x="300" y="8"/>
                  <a:pt x="300" y="8"/>
                  <a:pt x="300" y="8"/>
                </a:cubicBezTo>
                <a:cubicBezTo>
                  <a:pt x="300" y="8"/>
                  <a:pt x="300" y="8"/>
                  <a:pt x="299" y="8"/>
                </a:cubicBezTo>
                <a:cubicBezTo>
                  <a:pt x="299" y="8"/>
                  <a:pt x="298" y="8"/>
                  <a:pt x="298" y="8"/>
                </a:cubicBezTo>
                <a:cubicBezTo>
                  <a:pt x="298" y="8"/>
                  <a:pt x="298" y="8"/>
                  <a:pt x="298" y="8"/>
                </a:cubicBezTo>
                <a:cubicBezTo>
                  <a:pt x="298" y="8"/>
                  <a:pt x="298" y="8"/>
                  <a:pt x="297" y="8"/>
                </a:cubicBezTo>
                <a:cubicBezTo>
                  <a:pt x="296" y="8"/>
                  <a:pt x="296" y="8"/>
                  <a:pt x="296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9"/>
                  <a:pt x="295" y="9"/>
                  <a:pt x="295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3" y="9"/>
                  <a:pt x="293" y="9"/>
                  <a:pt x="293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89" y="10"/>
                  <a:pt x="287" y="11"/>
                  <a:pt x="284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4" y="12"/>
                  <a:pt x="284" y="12"/>
                  <a:pt x="284" y="12"/>
                </a:cubicBezTo>
                <a:cubicBezTo>
                  <a:pt x="284" y="12"/>
                  <a:pt x="284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4" y="12"/>
                  <a:pt x="283" y="12"/>
                  <a:pt x="282" y="13"/>
                </a:cubicBezTo>
                <a:cubicBezTo>
                  <a:pt x="282" y="13"/>
                  <a:pt x="282" y="13"/>
                  <a:pt x="281" y="13"/>
                </a:cubicBezTo>
                <a:cubicBezTo>
                  <a:pt x="281" y="13"/>
                  <a:pt x="281" y="13"/>
                  <a:pt x="281" y="13"/>
                </a:cubicBezTo>
                <a:cubicBezTo>
                  <a:pt x="280" y="13"/>
                  <a:pt x="280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4"/>
                  <a:pt x="275" y="14"/>
                  <a:pt x="274" y="14"/>
                </a:cubicBezTo>
                <a:cubicBezTo>
                  <a:pt x="274" y="14"/>
                  <a:pt x="274" y="14"/>
                  <a:pt x="274" y="14"/>
                </a:cubicBezTo>
                <a:cubicBezTo>
                  <a:pt x="273" y="15"/>
                  <a:pt x="273" y="15"/>
                  <a:pt x="271" y="15"/>
                </a:cubicBezTo>
                <a:cubicBezTo>
                  <a:pt x="271" y="16"/>
                  <a:pt x="271" y="16"/>
                  <a:pt x="271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8" y="16"/>
                  <a:pt x="268" y="16"/>
                  <a:pt x="268" y="16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6" y="18"/>
                  <a:pt x="266" y="18"/>
                  <a:pt x="266" y="18"/>
                </a:cubicBezTo>
                <a:cubicBezTo>
                  <a:pt x="266" y="17"/>
                  <a:pt x="267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2" y="16"/>
                  <a:pt x="272" y="16"/>
                  <a:pt x="272" y="16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8"/>
                  <a:pt x="271" y="18"/>
                  <a:pt x="271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69" y="19"/>
                  <a:pt x="269" y="19"/>
                  <a:pt x="269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20"/>
                  <a:pt x="268" y="20"/>
                  <a:pt x="268" y="20"/>
                </a:cubicBezTo>
                <a:cubicBezTo>
                  <a:pt x="267" y="20"/>
                  <a:pt x="267" y="20"/>
                  <a:pt x="267" y="20"/>
                </a:cubicBezTo>
                <a:cubicBezTo>
                  <a:pt x="266" y="21"/>
                  <a:pt x="264" y="21"/>
                  <a:pt x="263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0" y="23"/>
                  <a:pt x="260" y="23"/>
                  <a:pt x="259" y="24"/>
                </a:cubicBezTo>
                <a:cubicBezTo>
                  <a:pt x="259" y="24"/>
                  <a:pt x="259" y="24"/>
                  <a:pt x="259" y="24"/>
                </a:cubicBezTo>
                <a:cubicBezTo>
                  <a:pt x="259" y="24"/>
                  <a:pt x="258" y="24"/>
                  <a:pt x="258" y="24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6" y="25"/>
                  <a:pt x="256" y="25"/>
                  <a:pt x="256" y="25"/>
                </a:cubicBezTo>
                <a:cubicBezTo>
                  <a:pt x="256" y="26"/>
                  <a:pt x="255" y="26"/>
                  <a:pt x="254" y="26"/>
                </a:cubicBezTo>
                <a:cubicBezTo>
                  <a:pt x="254" y="27"/>
                  <a:pt x="253" y="27"/>
                  <a:pt x="252" y="27"/>
                </a:cubicBezTo>
                <a:cubicBezTo>
                  <a:pt x="252" y="28"/>
                  <a:pt x="252" y="28"/>
                  <a:pt x="252" y="28"/>
                </a:cubicBezTo>
                <a:cubicBezTo>
                  <a:pt x="251" y="28"/>
                  <a:pt x="251" y="28"/>
                  <a:pt x="251" y="28"/>
                </a:cubicBezTo>
                <a:cubicBezTo>
                  <a:pt x="251" y="28"/>
                  <a:pt x="251" y="28"/>
                  <a:pt x="250" y="29"/>
                </a:cubicBezTo>
                <a:cubicBezTo>
                  <a:pt x="249" y="29"/>
                  <a:pt x="249" y="29"/>
                  <a:pt x="247" y="30"/>
                </a:cubicBezTo>
                <a:cubicBezTo>
                  <a:pt x="246" y="31"/>
                  <a:pt x="245" y="31"/>
                  <a:pt x="244" y="32"/>
                </a:cubicBezTo>
                <a:cubicBezTo>
                  <a:pt x="243" y="32"/>
                  <a:pt x="242" y="32"/>
                  <a:pt x="242" y="33"/>
                </a:cubicBezTo>
                <a:cubicBezTo>
                  <a:pt x="242" y="33"/>
                  <a:pt x="242" y="33"/>
                  <a:pt x="242" y="33"/>
                </a:cubicBezTo>
                <a:cubicBezTo>
                  <a:pt x="242" y="33"/>
                  <a:pt x="241" y="33"/>
                  <a:pt x="240" y="34"/>
                </a:cubicBezTo>
                <a:cubicBezTo>
                  <a:pt x="239" y="34"/>
                  <a:pt x="239" y="34"/>
                  <a:pt x="239" y="34"/>
                </a:cubicBezTo>
                <a:cubicBezTo>
                  <a:pt x="238" y="35"/>
                  <a:pt x="237" y="35"/>
                  <a:pt x="235" y="36"/>
                </a:cubicBezTo>
                <a:cubicBezTo>
                  <a:pt x="235" y="36"/>
                  <a:pt x="235" y="36"/>
                  <a:pt x="235" y="36"/>
                </a:cubicBezTo>
                <a:cubicBezTo>
                  <a:pt x="234" y="36"/>
                  <a:pt x="233" y="37"/>
                  <a:pt x="233" y="37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3" y="38"/>
                  <a:pt x="233" y="38"/>
                  <a:pt x="234" y="38"/>
                </a:cubicBezTo>
                <a:cubicBezTo>
                  <a:pt x="235" y="37"/>
                  <a:pt x="235" y="37"/>
                  <a:pt x="237" y="38"/>
                </a:cubicBezTo>
                <a:cubicBezTo>
                  <a:pt x="234" y="39"/>
                  <a:pt x="234" y="39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2" y="42"/>
                  <a:pt x="232" y="42"/>
                  <a:pt x="231" y="43"/>
                </a:cubicBezTo>
                <a:cubicBezTo>
                  <a:pt x="230" y="43"/>
                  <a:pt x="230" y="43"/>
                  <a:pt x="230" y="43"/>
                </a:cubicBezTo>
                <a:cubicBezTo>
                  <a:pt x="230" y="43"/>
                  <a:pt x="230" y="43"/>
                  <a:pt x="229" y="43"/>
                </a:cubicBezTo>
                <a:cubicBezTo>
                  <a:pt x="229" y="43"/>
                  <a:pt x="229" y="43"/>
                  <a:pt x="229" y="43"/>
                </a:cubicBezTo>
                <a:cubicBezTo>
                  <a:pt x="229" y="43"/>
                  <a:pt x="229" y="43"/>
                  <a:pt x="228" y="42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19" y="46"/>
                  <a:pt x="219" y="46"/>
                  <a:pt x="219" y="46"/>
                </a:cubicBezTo>
                <a:cubicBezTo>
                  <a:pt x="219" y="47"/>
                  <a:pt x="219" y="47"/>
                  <a:pt x="217" y="49"/>
                </a:cubicBezTo>
                <a:cubicBezTo>
                  <a:pt x="220" y="48"/>
                  <a:pt x="220" y="48"/>
                  <a:pt x="221" y="48"/>
                </a:cubicBezTo>
                <a:cubicBezTo>
                  <a:pt x="222" y="47"/>
                  <a:pt x="223" y="46"/>
                  <a:pt x="224" y="46"/>
                </a:cubicBezTo>
                <a:cubicBezTo>
                  <a:pt x="224" y="45"/>
                  <a:pt x="224" y="45"/>
                  <a:pt x="224" y="45"/>
                </a:cubicBezTo>
                <a:cubicBezTo>
                  <a:pt x="225" y="44"/>
                  <a:pt x="225" y="44"/>
                  <a:pt x="225" y="44"/>
                </a:cubicBezTo>
                <a:cubicBezTo>
                  <a:pt x="225" y="44"/>
                  <a:pt x="225" y="44"/>
                  <a:pt x="226" y="44"/>
                </a:cubicBezTo>
                <a:cubicBezTo>
                  <a:pt x="226" y="45"/>
                  <a:pt x="226" y="45"/>
                  <a:pt x="226" y="45"/>
                </a:cubicBezTo>
                <a:cubicBezTo>
                  <a:pt x="226" y="45"/>
                  <a:pt x="226" y="45"/>
                  <a:pt x="227" y="46"/>
                </a:cubicBezTo>
                <a:cubicBezTo>
                  <a:pt x="226" y="46"/>
                  <a:pt x="226" y="46"/>
                  <a:pt x="226" y="46"/>
                </a:cubicBezTo>
                <a:cubicBezTo>
                  <a:pt x="226" y="46"/>
                  <a:pt x="225" y="47"/>
                  <a:pt x="225" y="47"/>
                </a:cubicBezTo>
                <a:cubicBezTo>
                  <a:pt x="224" y="47"/>
                  <a:pt x="223" y="48"/>
                  <a:pt x="222" y="48"/>
                </a:cubicBezTo>
                <a:cubicBezTo>
                  <a:pt x="222" y="48"/>
                  <a:pt x="222" y="48"/>
                  <a:pt x="221" y="49"/>
                </a:cubicBezTo>
                <a:cubicBezTo>
                  <a:pt x="221" y="49"/>
                  <a:pt x="220" y="50"/>
                  <a:pt x="220" y="50"/>
                </a:cubicBezTo>
                <a:cubicBezTo>
                  <a:pt x="219" y="51"/>
                  <a:pt x="218" y="52"/>
                  <a:pt x="217" y="52"/>
                </a:cubicBezTo>
                <a:cubicBezTo>
                  <a:pt x="217" y="52"/>
                  <a:pt x="216" y="52"/>
                  <a:pt x="215" y="52"/>
                </a:cubicBezTo>
                <a:cubicBezTo>
                  <a:pt x="215" y="52"/>
                  <a:pt x="214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2" y="53"/>
                </a:cubicBezTo>
                <a:cubicBezTo>
                  <a:pt x="211" y="54"/>
                  <a:pt x="209" y="55"/>
                  <a:pt x="208" y="55"/>
                </a:cubicBezTo>
                <a:cubicBezTo>
                  <a:pt x="206" y="56"/>
                  <a:pt x="204" y="56"/>
                  <a:pt x="203" y="58"/>
                </a:cubicBezTo>
                <a:cubicBezTo>
                  <a:pt x="203" y="58"/>
                  <a:pt x="203" y="58"/>
                  <a:pt x="202" y="59"/>
                </a:cubicBezTo>
                <a:cubicBezTo>
                  <a:pt x="193" y="66"/>
                  <a:pt x="193" y="66"/>
                  <a:pt x="193" y="67"/>
                </a:cubicBezTo>
                <a:cubicBezTo>
                  <a:pt x="194" y="67"/>
                  <a:pt x="194" y="67"/>
                  <a:pt x="195" y="67"/>
                </a:cubicBezTo>
                <a:cubicBezTo>
                  <a:pt x="195" y="67"/>
                  <a:pt x="195" y="67"/>
                  <a:pt x="195" y="67"/>
                </a:cubicBezTo>
                <a:cubicBezTo>
                  <a:pt x="195" y="68"/>
                  <a:pt x="194" y="68"/>
                  <a:pt x="194" y="69"/>
                </a:cubicBezTo>
                <a:cubicBezTo>
                  <a:pt x="193" y="69"/>
                  <a:pt x="193" y="68"/>
                  <a:pt x="193" y="69"/>
                </a:cubicBezTo>
                <a:cubicBezTo>
                  <a:pt x="187" y="73"/>
                  <a:pt x="187" y="73"/>
                  <a:pt x="186" y="74"/>
                </a:cubicBezTo>
                <a:cubicBezTo>
                  <a:pt x="188" y="74"/>
                  <a:pt x="189" y="72"/>
                  <a:pt x="191" y="73"/>
                </a:cubicBezTo>
                <a:cubicBezTo>
                  <a:pt x="190" y="73"/>
                  <a:pt x="189" y="74"/>
                  <a:pt x="187" y="76"/>
                </a:cubicBezTo>
                <a:cubicBezTo>
                  <a:pt x="182" y="79"/>
                  <a:pt x="178" y="81"/>
                  <a:pt x="173" y="94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3" y="95"/>
                  <a:pt x="173" y="96"/>
                  <a:pt x="173" y="97"/>
                </a:cubicBezTo>
                <a:cubicBezTo>
                  <a:pt x="174" y="97"/>
                  <a:pt x="174" y="97"/>
                  <a:pt x="175" y="96"/>
                </a:cubicBezTo>
                <a:cubicBezTo>
                  <a:pt x="175" y="96"/>
                  <a:pt x="175" y="96"/>
                  <a:pt x="176" y="96"/>
                </a:cubicBezTo>
                <a:cubicBezTo>
                  <a:pt x="176" y="96"/>
                  <a:pt x="176" y="96"/>
                  <a:pt x="177" y="97"/>
                </a:cubicBezTo>
                <a:cubicBezTo>
                  <a:pt x="176" y="97"/>
                  <a:pt x="176" y="98"/>
                  <a:pt x="175" y="99"/>
                </a:cubicBezTo>
                <a:cubicBezTo>
                  <a:pt x="176" y="99"/>
                  <a:pt x="176" y="100"/>
                  <a:pt x="177" y="100"/>
                </a:cubicBezTo>
                <a:cubicBezTo>
                  <a:pt x="176" y="101"/>
                  <a:pt x="176" y="102"/>
                  <a:pt x="176" y="102"/>
                </a:cubicBezTo>
                <a:cubicBezTo>
                  <a:pt x="177" y="102"/>
                  <a:pt x="180" y="102"/>
                  <a:pt x="182" y="100"/>
                </a:cubicBezTo>
                <a:cubicBezTo>
                  <a:pt x="182" y="100"/>
                  <a:pt x="182" y="99"/>
                  <a:pt x="183" y="99"/>
                </a:cubicBezTo>
                <a:cubicBezTo>
                  <a:pt x="194" y="85"/>
                  <a:pt x="196" y="85"/>
                  <a:pt x="197" y="85"/>
                </a:cubicBezTo>
                <a:cubicBezTo>
                  <a:pt x="197" y="85"/>
                  <a:pt x="198" y="85"/>
                  <a:pt x="198" y="85"/>
                </a:cubicBezTo>
                <a:cubicBezTo>
                  <a:pt x="201" y="85"/>
                  <a:pt x="203" y="82"/>
                  <a:pt x="205" y="81"/>
                </a:cubicBezTo>
                <a:cubicBezTo>
                  <a:pt x="206" y="80"/>
                  <a:pt x="208" y="79"/>
                  <a:pt x="209" y="77"/>
                </a:cubicBezTo>
                <a:cubicBezTo>
                  <a:pt x="211" y="76"/>
                  <a:pt x="211" y="76"/>
                  <a:pt x="220" y="70"/>
                </a:cubicBezTo>
                <a:cubicBezTo>
                  <a:pt x="221" y="70"/>
                  <a:pt x="222" y="70"/>
                  <a:pt x="223" y="70"/>
                </a:cubicBezTo>
                <a:cubicBezTo>
                  <a:pt x="224" y="68"/>
                  <a:pt x="224" y="68"/>
                  <a:pt x="225" y="67"/>
                </a:cubicBezTo>
                <a:cubicBezTo>
                  <a:pt x="226" y="67"/>
                  <a:pt x="226" y="67"/>
                  <a:pt x="227" y="68"/>
                </a:cubicBezTo>
                <a:cubicBezTo>
                  <a:pt x="225" y="69"/>
                  <a:pt x="225" y="69"/>
                  <a:pt x="225" y="70"/>
                </a:cubicBezTo>
                <a:cubicBezTo>
                  <a:pt x="228" y="71"/>
                  <a:pt x="229" y="68"/>
                  <a:pt x="232" y="67"/>
                </a:cubicBezTo>
                <a:cubicBezTo>
                  <a:pt x="232" y="67"/>
                  <a:pt x="232" y="67"/>
                  <a:pt x="233" y="67"/>
                </a:cubicBezTo>
                <a:cubicBezTo>
                  <a:pt x="234" y="67"/>
                  <a:pt x="234" y="67"/>
                  <a:pt x="235" y="66"/>
                </a:cubicBezTo>
                <a:cubicBezTo>
                  <a:pt x="237" y="65"/>
                  <a:pt x="239" y="64"/>
                  <a:pt x="241" y="63"/>
                </a:cubicBezTo>
                <a:cubicBezTo>
                  <a:pt x="242" y="63"/>
                  <a:pt x="242" y="63"/>
                  <a:pt x="245" y="61"/>
                </a:cubicBezTo>
                <a:cubicBezTo>
                  <a:pt x="247" y="61"/>
                  <a:pt x="247" y="61"/>
                  <a:pt x="247" y="61"/>
                </a:cubicBezTo>
                <a:cubicBezTo>
                  <a:pt x="247" y="60"/>
                  <a:pt x="247" y="60"/>
                  <a:pt x="248" y="60"/>
                </a:cubicBezTo>
                <a:cubicBezTo>
                  <a:pt x="251" y="58"/>
                  <a:pt x="251" y="58"/>
                  <a:pt x="252" y="57"/>
                </a:cubicBezTo>
                <a:cubicBezTo>
                  <a:pt x="252" y="56"/>
                  <a:pt x="252" y="56"/>
                  <a:pt x="252" y="56"/>
                </a:cubicBezTo>
                <a:cubicBezTo>
                  <a:pt x="252" y="56"/>
                  <a:pt x="252" y="56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8"/>
                  <a:pt x="254" y="58"/>
                  <a:pt x="255" y="58"/>
                </a:cubicBezTo>
                <a:cubicBezTo>
                  <a:pt x="255" y="59"/>
                  <a:pt x="255" y="59"/>
                  <a:pt x="255" y="59"/>
                </a:cubicBezTo>
                <a:cubicBezTo>
                  <a:pt x="263" y="59"/>
                  <a:pt x="269" y="53"/>
                  <a:pt x="276" y="51"/>
                </a:cubicBezTo>
                <a:cubicBezTo>
                  <a:pt x="277" y="51"/>
                  <a:pt x="278" y="51"/>
                  <a:pt x="280" y="51"/>
                </a:cubicBezTo>
                <a:cubicBezTo>
                  <a:pt x="283" y="50"/>
                  <a:pt x="283" y="50"/>
                  <a:pt x="284" y="49"/>
                </a:cubicBezTo>
                <a:cubicBezTo>
                  <a:pt x="283" y="49"/>
                  <a:pt x="283" y="49"/>
                  <a:pt x="283" y="49"/>
                </a:cubicBezTo>
                <a:cubicBezTo>
                  <a:pt x="283" y="49"/>
                  <a:pt x="282" y="49"/>
                  <a:pt x="281" y="50"/>
                </a:cubicBezTo>
                <a:cubicBezTo>
                  <a:pt x="280" y="50"/>
                  <a:pt x="280" y="50"/>
                  <a:pt x="280" y="50"/>
                </a:cubicBezTo>
                <a:cubicBezTo>
                  <a:pt x="280" y="50"/>
                  <a:pt x="280" y="50"/>
                  <a:pt x="279" y="50"/>
                </a:cubicBezTo>
                <a:cubicBezTo>
                  <a:pt x="279" y="49"/>
                  <a:pt x="279" y="49"/>
                  <a:pt x="279" y="49"/>
                </a:cubicBezTo>
                <a:cubicBezTo>
                  <a:pt x="279" y="49"/>
                  <a:pt x="278" y="49"/>
                  <a:pt x="278" y="49"/>
                </a:cubicBezTo>
                <a:cubicBezTo>
                  <a:pt x="277" y="48"/>
                  <a:pt x="277" y="48"/>
                  <a:pt x="276" y="48"/>
                </a:cubicBezTo>
                <a:cubicBezTo>
                  <a:pt x="276" y="47"/>
                  <a:pt x="276" y="47"/>
                  <a:pt x="276" y="47"/>
                </a:cubicBezTo>
                <a:cubicBezTo>
                  <a:pt x="277" y="46"/>
                  <a:pt x="277" y="46"/>
                  <a:pt x="277" y="46"/>
                </a:cubicBezTo>
                <a:cubicBezTo>
                  <a:pt x="277" y="46"/>
                  <a:pt x="278" y="46"/>
                  <a:pt x="279" y="45"/>
                </a:cubicBezTo>
                <a:cubicBezTo>
                  <a:pt x="280" y="45"/>
                  <a:pt x="280" y="45"/>
                  <a:pt x="280" y="45"/>
                </a:cubicBezTo>
                <a:cubicBezTo>
                  <a:pt x="281" y="45"/>
                  <a:pt x="283" y="44"/>
                  <a:pt x="285" y="44"/>
                </a:cubicBezTo>
                <a:cubicBezTo>
                  <a:pt x="283" y="46"/>
                  <a:pt x="283" y="46"/>
                  <a:pt x="283" y="47"/>
                </a:cubicBezTo>
                <a:cubicBezTo>
                  <a:pt x="283" y="48"/>
                  <a:pt x="283" y="48"/>
                  <a:pt x="283" y="48"/>
                </a:cubicBezTo>
                <a:cubicBezTo>
                  <a:pt x="284" y="47"/>
                  <a:pt x="284" y="47"/>
                  <a:pt x="284" y="47"/>
                </a:cubicBezTo>
                <a:cubicBezTo>
                  <a:pt x="286" y="45"/>
                  <a:pt x="293" y="46"/>
                  <a:pt x="291" y="42"/>
                </a:cubicBezTo>
                <a:cubicBezTo>
                  <a:pt x="293" y="38"/>
                  <a:pt x="293" y="38"/>
                  <a:pt x="293" y="37"/>
                </a:cubicBezTo>
                <a:cubicBezTo>
                  <a:pt x="294" y="37"/>
                  <a:pt x="294" y="37"/>
                  <a:pt x="294" y="37"/>
                </a:cubicBezTo>
                <a:cubicBezTo>
                  <a:pt x="294" y="38"/>
                  <a:pt x="294" y="38"/>
                  <a:pt x="294" y="38"/>
                </a:cubicBezTo>
                <a:cubicBezTo>
                  <a:pt x="295" y="38"/>
                  <a:pt x="295" y="38"/>
                  <a:pt x="296" y="38"/>
                </a:cubicBezTo>
                <a:cubicBezTo>
                  <a:pt x="297" y="38"/>
                  <a:pt x="297" y="38"/>
                  <a:pt x="298" y="36"/>
                </a:cubicBezTo>
                <a:cubicBezTo>
                  <a:pt x="299" y="36"/>
                  <a:pt x="299" y="36"/>
                  <a:pt x="299" y="35"/>
                </a:cubicBezTo>
                <a:cubicBezTo>
                  <a:pt x="300" y="35"/>
                  <a:pt x="301" y="34"/>
                  <a:pt x="301" y="34"/>
                </a:cubicBezTo>
                <a:cubicBezTo>
                  <a:pt x="300" y="34"/>
                  <a:pt x="300" y="34"/>
                  <a:pt x="298" y="34"/>
                </a:cubicBezTo>
                <a:cubicBezTo>
                  <a:pt x="297" y="34"/>
                  <a:pt x="297" y="34"/>
                  <a:pt x="296" y="34"/>
                </a:cubicBezTo>
                <a:cubicBezTo>
                  <a:pt x="297" y="34"/>
                  <a:pt x="297" y="34"/>
                  <a:pt x="299" y="33"/>
                </a:cubicBezTo>
                <a:cubicBezTo>
                  <a:pt x="299" y="33"/>
                  <a:pt x="299" y="32"/>
                  <a:pt x="299" y="32"/>
                </a:cubicBezTo>
                <a:cubicBezTo>
                  <a:pt x="300" y="32"/>
                  <a:pt x="300" y="32"/>
                  <a:pt x="300" y="32"/>
                </a:cubicBezTo>
                <a:cubicBezTo>
                  <a:pt x="301" y="32"/>
                  <a:pt x="301" y="32"/>
                  <a:pt x="302" y="32"/>
                </a:cubicBezTo>
                <a:cubicBezTo>
                  <a:pt x="301" y="32"/>
                  <a:pt x="301" y="33"/>
                  <a:pt x="300" y="33"/>
                </a:cubicBezTo>
                <a:cubicBezTo>
                  <a:pt x="300" y="33"/>
                  <a:pt x="301" y="33"/>
                  <a:pt x="302" y="33"/>
                </a:cubicBezTo>
                <a:cubicBezTo>
                  <a:pt x="303" y="33"/>
                  <a:pt x="303" y="32"/>
                  <a:pt x="304" y="32"/>
                </a:cubicBezTo>
                <a:cubicBezTo>
                  <a:pt x="304" y="32"/>
                  <a:pt x="304" y="32"/>
                  <a:pt x="305" y="33"/>
                </a:cubicBezTo>
                <a:cubicBezTo>
                  <a:pt x="308" y="32"/>
                  <a:pt x="309" y="31"/>
                  <a:pt x="309" y="30"/>
                </a:cubicBezTo>
                <a:cubicBezTo>
                  <a:pt x="308" y="30"/>
                  <a:pt x="307" y="30"/>
                  <a:pt x="307" y="30"/>
                </a:cubicBezTo>
                <a:cubicBezTo>
                  <a:pt x="307" y="30"/>
                  <a:pt x="307" y="30"/>
                  <a:pt x="311" y="29"/>
                </a:cubicBezTo>
                <a:cubicBezTo>
                  <a:pt x="311" y="29"/>
                  <a:pt x="312" y="29"/>
                  <a:pt x="313" y="29"/>
                </a:cubicBezTo>
                <a:cubicBezTo>
                  <a:pt x="313" y="29"/>
                  <a:pt x="313" y="29"/>
                  <a:pt x="313" y="29"/>
                </a:cubicBezTo>
                <a:cubicBezTo>
                  <a:pt x="314" y="29"/>
                  <a:pt x="315" y="28"/>
                  <a:pt x="315" y="28"/>
                </a:cubicBezTo>
                <a:cubicBezTo>
                  <a:pt x="315" y="27"/>
                  <a:pt x="315" y="27"/>
                  <a:pt x="315" y="27"/>
                </a:cubicBezTo>
                <a:cubicBezTo>
                  <a:pt x="316" y="26"/>
                  <a:pt x="316" y="26"/>
                  <a:pt x="318" y="24"/>
                </a:cubicBezTo>
                <a:cubicBezTo>
                  <a:pt x="318" y="24"/>
                  <a:pt x="319" y="24"/>
                  <a:pt x="320" y="24"/>
                </a:cubicBezTo>
                <a:cubicBezTo>
                  <a:pt x="320" y="24"/>
                  <a:pt x="321" y="23"/>
                  <a:pt x="322" y="22"/>
                </a:cubicBezTo>
                <a:cubicBezTo>
                  <a:pt x="322" y="22"/>
                  <a:pt x="323" y="21"/>
                  <a:pt x="324" y="20"/>
                </a:cubicBezTo>
                <a:cubicBezTo>
                  <a:pt x="323" y="20"/>
                  <a:pt x="323" y="20"/>
                  <a:pt x="322" y="20"/>
                </a:cubicBezTo>
                <a:cubicBezTo>
                  <a:pt x="323" y="20"/>
                  <a:pt x="323" y="20"/>
                  <a:pt x="323" y="19"/>
                </a:cubicBezTo>
                <a:cubicBezTo>
                  <a:pt x="323" y="19"/>
                  <a:pt x="323" y="19"/>
                  <a:pt x="323" y="19"/>
                </a:cubicBezTo>
                <a:cubicBezTo>
                  <a:pt x="324" y="19"/>
                  <a:pt x="324" y="19"/>
                  <a:pt x="324" y="19"/>
                </a:cubicBezTo>
                <a:cubicBezTo>
                  <a:pt x="325" y="18"/>
                  <a:pt x="325" y="18"/>
                  <a:pt x="327" y="18"/>
                </a:cubicBezTo>
                <a:cubicBezTo>
                  <a:pt x="327" y="18"/>
                  <a:pt x="327" y="18"/>
                  <a:pt x="328" y="19"/>
                </a:cubicBezTo>
                <a:cubicBezTo>
                  <a:pt x="327" y="19"/>
                  <a:pt x="327" y="19"/>
                  <a:pt x="327" y="19"/>
                </a:cubicBezTo>
                <a:cubicBezTo>
                  <a:pt x="325" y="20"/>
                  <a:pt x="325" y="20"/>
                  <a:pt x="324" y="21"/>
                </a:cubicBezTo>
                <a:cubicBezTo>
                  <a:pt x="324" y="21"/>
                  <a:pt x="324" y="21"/>
                  <a:pt x="324" y="21"/>
                </a:cubicBezTo>
                <a:cubicBezTo>
                  <a:pt x="326" y="20"/>
                  <a:pt x="327" y="19"/>
                  <a:pt x="330" y="18"/>
                </a:cubicBezTo>
                <a:cubicBezTo>
                  <a:pt x="330" y="18"/>
                  <a:pt x="330" y="17"/>
                  <a:pt x="331" y="17"/>
                </a:cubicBezTo>
                <a:cubicBezTo>
                  <a:pt x="331" y="17"/>
                  <a:pt x="331" y="17"/>
                  <a:pt x="331" y="16"/>
                </a:cubicBezTo>
                <a:cubicBezTo>
                  <a:pt x="331" y="16"/>
                  <a:pt x="330" y="16"/>
                  <a:pt x="330" y="16"/>
                </a:cubicBezTo>
                <a:cubicBezTo>
                  <a:pt x="330" y="16"/>
                  <a:pt x="330" y="16"/>
                  <a:pt x="329" y="16"/>
                </a:cubicBezTo>
                <a:cubicBezTo>
                  <a:pt x="330" y="16"/>
                  <a:pt x="330" y="16"/>
                  <a:pt x="331" y="15"/>
                </a:cubicBezTo>
                <a:cubicBezTo>
                  <a:pt x="332" y="15"/>
                  <a:pt x="332" y="15"/>
                  <a:pt x="332" y="15"/>
                </a:cubicBezTo>
                <a:cubicBezTo>
                  <a:pt x="333" y="15"/>
                  <a:pt x="333" y="15"/>
                  <a:pt x="334" y="14"/>
                </a:cubicBezTo>
                <a:cubicBezTo>
                  <a:pt x="333" y="14"/>
                  <a:pt x="333" y="14"/>
                  <a:pt x="330" y="15"/>
                </a:cubicBezTo>
                <a:cubicBezTo>
                  <a:pt x="331" y="14"/>
                  <a:pt x="332" y="14"/>
                  <a:pt x="333" y="13"/>
                </a:cubicBezTo>
                <a:cubicBezTo>
                  <a:pt x="333" y="13"/>
                  <a:pt x="333" y="13"/>
                  <a:pt x="338" y="11"/>
                </a:cubicBezTo>
                <a:cubicBezTo>
                  <a:pt x="339" y="11"/>
                  <a:pt x="339" y="11"/>
                  <a:pt x="339" y="11"/>
                </a:cubicBezTo>
                <a:cubicBezTo>
                  <a:pt x="340" y="10"/>
                  <a:pt x="340" y="10"/>
                  <a:pt x="342" y="10"/>
                </a:cubicBezTo>
                <a:cubicBezTo>
                  <a:pt x="342" y="10"/>
                  <a:pt x="342" y="10"/>
                  <a:pt x="343" y="10"/>
                </a:cubicBezTo>
                <a:cubicBezTo>
                  <a:pt x="343" y="10"/>
                  <a:pt x="346" y="8"/>
                  <a:pt x="353" y="6"/>
                </a:cubicBezTo>
                <a:cubicBezTo>
                  <a:pt x="354" y="6"/>
                  <a:pt x="354" y="6"/>
                  <a:pt x="354" y="6"/>
                </a:cubicBezTo>
                <a:cubicBezTo>
                  <a:pt x="354" y="6"/>
                  <a:pt x="353" y="6"/>
                  <a:pt x="352" y="6"/>
                </a:cubicBezTo>
                <a:cubicBezTo>
                  <a:pt x="352" y="6"/>
                  <a:pt x="352" y="6"/>
                  <a:pt x="352" y="6"/>
                </a:cubicBezTo>
                <a:cubicBezTo>
                  <a:pt x="353" y="6"/>
                  <a:pt x="354" y="6"/>
                  <a:pt x="354" y="6"/>
                </a:cubicBezTo>
                <a:cubicBezTo>
                  <a:pt x="355" y="6"/>
                  <a:pt x="355" y="6"/>
                  <a:pt x="355" y="6"/>
                </a:cubicBezTo>
                <a:cubicBezTo>
                  <a:pt x="356" y="5"/>
                  <a:pt x="358" y="5"/>
                  <a:pt x="359" y="5"/>
                </a:cubicBezTo>
                <a:cubicBezTo>
                  <a:pt x="359" y="5"/>
                  <a:pt x="359" y="5"/>
                  <a:pt x="360" y="5"/>
                </a:cubicBezTo>
                <a:cubicBezTo>
                  <a:pt x="361" y="5"/>
                  <a:pt x="361" y="5"/>
                  <a:pt x="363" y="4"/>
                </a:cubicBezTo>
                <a:moveTo>
                  <a:pt x="346" y="1"/>
                </a:moveTo>
                <a:cubicBezTo>
                  <a:pt x="347" y="1"/>
                  <a:pt x="348" y="1"/>
                  <a:pt x="349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51" y="0"/>
                  <a:pt x="351" y="0"/>
                  <a:pt x="351" y="0"/>
                </a:cubicBezTo>
                <a:cubicBezTo>
                  <a:pt x="354" y="0"/>
                  <a:pt x="354" y="0"/>
                  <a:pt x="354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4" y="0"/>
                  <a:pt x="355" y="0"/>
                </a:cubicBezTo>
                <a:cubicBezTo>
                  <a:pt x="355" y="0"/>
                  <a:pt x="356" y="0"/>
                  <a:pt x="356" y="0"/>
                </a:cubicBezTo>
                <a:cubicBezTo>
                  <a:pt x="355" y="0"/>
                  <a:pt x="353" y="0"/>
                  <a:pt x="352" y="0"/>
                </a:cubicBezTo>
                <a:cubicBezTo>
                  <a:pt x="353" y="0"/>
                  <a:pt x="353" y="0"/>
                  <a:pt x="354" y="0"/>
                </a:cubicBezTo>
                <a:cubicBezTo>
                  <a:pt x="353" y="0"/>
                  <a:pt x="352" y="0"/>
                  <a:pt x="351" y="0"/>
                </a:cubicBezTo>
                <a:cubicBezTo>
                  <a:pt x="352" y="0"/>
                  <a:pt x="353" y="0"/>
                  <a:pt x="355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4" y="0"/>
                  <a:pt x="352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1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49" y="0"/>
                  <a:pt x="348" y="0"/>
                  <a:pt x="347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1" y="1"/>
                  <a:pt x="339" y="1"/>
                  <a:pt x="336" y="1"/>
                </a:cubicBezTo>
                <a:cubicBezTo>
                  <a:pt x="337" y="1"/>
                  <a:pt x="339" y="1"/>
                  <a:pt x="340" y="1"/>
                </a:cubicBezTo>
                <a:cubicBezTo>
                  <a:pt x="340" y="1"/>
                  <a:pt x="340" y="1"/>
                  <a:pt x="340" y="1"/>
                </a:cubicBezTo>
                <a:cubicBezTo>
                  <a:pt x="341" y="1"/>
                  <a:pt x="343" y="1"/>
                  <a:pt x="345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3" y="0"/>
                  <a:pt x="341" y="1"/>
                  <a:pt x="339" y="1"/>
                </a:cubicBezTo>
                <a:cubicBezTo>
                  <a:pt x="339" y="1"/>
                  <a:pt x="339" y="1"/>
                  <a:pt x="339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1" y="2"/>
                  <a:pt x="331" y="2"/>
                  <a:pt x="331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1" y="3"/>
                  <a:pt x="321" y="3"/>
                  <a:pt x="320" y="3"/>
                </a:cubicBezTo>
                <a:cubicBezTo>
                  <a:pt x="324" y="2"/>
                  <a:pt x="324" y="2"/>
                  <a:pt x="324" y="2"/>
                </a:cubicBezTo>
                <a:cubicBezTo>
                  <a:pt x="326" y="2"/>
                  <a:pt x="326" y="2"/>
                  <a:pt x="326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4" y="2"/>
                  <a:pt x="324" y="2"/>
                  <a:pt x="324" y="2"/>
                </a:cubicBezTo>
                <a:cubicBezTo>
                  <a:pt x="320" y="3"/>
                  <a:pt x="320" y="3"/>
                  <a:pt x="320" y="3"/>
                </a:cubicBezTo>
                <a:cubicBezTo>
                  <a:pt x="316" y="4"/>
                  <a:pt x="316" y="4"/>
                  <a:pt x="316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8" y="3"/>
                  <a:pt x="319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6" y="2"/>
                  <a:pt x="326" y="2"/>
                  <a:pt x="326" y="2"/>
                </a:cubicBezTo>
                <a:cubicBezTo>
                  <a:pt x="328" y="2"/>
                  <a:pt x="329" y="2"/>
                  <a:pt x="331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28" y="2"/>
                  <a:pt x="326" y="3"/>
                  <a:pt x="324" y="3"/>
                </a:cubicBezTo>
                <a:cubicBezTo>
                  <a:pt x="324" y="3"/>
                  <a:pt x="324" y="3"/>
                  <a:pt x="324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8" y="3"/>
                  <a:pt x="317" y="4"/>
                  <a:pt x="317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10" y="5"/>
                  <a:pt x="310" y="5"/>
                  <a:pt x="310" y="5"/>
                </a:cubicBezTo>
                <a:cubicBezTo>
                  <a:pt x="307" y="5"/>
                  <a:pt x="307" y="5"/>
                  <a:pt x="307" y="5"/>
                </a:cubicBezTo>
                <a:cubicBezTo>
                  <a:pt x="306" y="5"/>
                  <a:pt x="306" y="5"/>
                  <a:pt x="306" y="5"/>
                </a:cubicBezTo>
                <a:cubicBezTo>
                  <a:pt x="306" y="6"/>
                  <a:pt x="306" y="6"/>
                  <a:pt x="306" y="6"/>
                </a:cubicBezTo>
                <a:cubicBezTo>
                  <a:pt x="308" y="4"/>
                  <a:pt x="311" y="5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7" y="7"/>
                  <a:pt x="296" y="7"/>
                  <a:pt x="294" y="8"/>
                </a:cubicBezTo>
                <a:cubicBezTo>
                  <a:pt x="293" y="8"/>
                  <a:pt x="292" y="8"/>
                  <a:pt x="291" y="9"/>
                </a:cubicBezTo>
                <a:cubicBezTo>
                  <a:pt x="296" y="7"/>
                  <a:pt x="296" y="7"/>
                  <a:pt x="296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1" y="8"/>
                  <a:pt x="290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2" y="11"/>
                  <a:pt x="284" y="10"/>
                  <a:pt x="285" y="10"/>
                </a:cubicBezTo>
                <a:cubicBezTo>
                  <a:pt x="282" y="11"/>
                  <a:pt x="282" y="11"/>
                  <a:pt x="282" y="11"/>
                </a:cubicBezTo>
                <a:cubicBezTo>
                  <a:pt x="278" y="11"/>
                  <a:pt x="278" y="11"/>
                  <a:pt x="278" y="11"/>
                </a:cubicBezTo>
                <a:cubicBezTo>
                  <a:pt x="278" y="12"/>
                  <a:pt x="278" y="12"/>
                  <a:pt x="278" y="12"/>
                </a:cubicBezTo>
                <a:cubicBezTo>
                  <a:pt x="280" y="11"/>
                  <a:pt x="282" y="11"/>
                  <a:pt x="283" y="10"/>
                </a:cubicBezTo>
                <a:cubicBezTo>
                  <a:pt x="280" y="11"/>
                  <a:pt x="277" y="12"/>
                  <a:pt x="274" y="12"/>
                </a:cubicBezTo>
                <a:cubicBezTo>
                  <a:pt x="271" y="13"/>
                  <a:pt x="271" y="13"/>
                  <a:pt x="271" y="13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5" y="15"/>
                  <a:pt x="266" y="15"/>
                  <a:pt x="267" y="15"/>
                </a:cubicBezTo>
                <a:cubicBezTo>
                  <a:pt x="266" y="15"/>
                  <a:pt x="265" y="15"/>
                  <a:pt x="265" y="15"/>
                </a:cubicBezTo>
                <a:cubicBezTo>
                  <a:pt x="266" y="15"/>
                  <a:pt x="267" y="15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7" y="15"/>
                </a:cubicBezTo>
                <a:cubicBezTo>
                  <a:pt x="267" y="15"/>
                  <a:pt x="267" y="15"/>
                  <a:pt x="267" y="15"/>
                </a:cubicBezTo>
                <a:cubicBezTo>
                  <a:pt x="264" y="16"/>
                  <a:pt x="264" y="16"/>
                  <a:pt x="263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8" y="15"/>
                  <a:pt x="268" y="15"/>
                  <a:pt x="271" y="14"/>
                </a:cubicBezTo>
                <a:cubicBezTo>
                  <a:pt x="274" y="13"/>
                  <a:pt x="274" y="13"/>
                  <a:pt x="274" y="13"/>
                </a:cubicBezTo>
                <a:cubicBezTo>
                  <a:pt x="272" y="14"/>
                  <a:pt x="272" y="14"/>
                  <a:pt x="272" y="14"/>
                </a:cubicBezTo>
                <a:cubicBezTo>
                  <a:pt x="276" y="12"/>
                  <a:pt x="276" y="12"/>
                  <a:pt x="276" y="12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8" y="10"/>
                  <a:pt x="291" y="9"/>
                  <a:pt x="293" y="8"/>
                </a:cubicBezTo>
                <a:cubicBezTo>
                  <a:pt x="294" y="8"/>
                  <a:pt x="294" y="8"/>
                  <a:pt x="294" y="8"/>
                </a:cubicBezTo>
                <a:cubicBezTo>
                  <a:pt x="294" y="8"/>
                  <a:pt x="299" y="7"/>
                  <a:pt x="300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8"/>
                  <a:pt x="296" y="8"/>
                  <a:pt x="296" y="8"/>
                </a:cubicBezTo>
                <a:cubicBezTo>
                  <a:pt x="299" y="7"/>
                  <a:pt x="299" y="7"/>
                  <a:pt x="299" y="7"/>
                </a:cubicBezTo>
                <a:cubicBezTo>
                  <a:pt x="300" y="7"/>
                  <a:pt x="302" y="6"/>
                  <a:pt x="304" y="6"/>
                </a:cubicBezTo>
                <a:cubicBezTo>
                  <a:pt x="304" y="6"/>
                  <a:pt x="304" y="6"/>
                  <a:pt x="304" y="6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7"/>
                  <a:pt x="301" y="7"/>
                  <a:pt x="301" y="7"/>
                </a:cubicBezTo>
                <a:cubicBezTo>
                  <a:pt x="302" y="7"/>
                  <a:pt x="304" y="6"/>
                  <a:pt x="305" y="6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7" y="6"/>
                  <a:pt x="307" y="6"/>
                  <a:pt x="307" y="6"/>
                </a:cubicBezTo>
                <a:cubicBezTo>
                  <a:pt x="307" y="6"/>
                  <a:pt x="307" y="6"/>
                  <a:pt x="307" y="6"/>
                </a:cubicBezTo>
                <a:cubicBezTo>
                  <a:pt x="309" y="6"/>
                  <a:pt x="309" y="6"/>
                  <a:pt x="309" y="6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5"/>
                  <a:pt x="315" y="5"/>
                  <a:pt x="315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8" y="4"/>
                  <a:pt x="318" y="4"/>
                  <a:pt x="318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3" y="3"/>
                  <a:pt x="327" y="3"/>
                  <a:pt x="330" y="3"/>
                </a:cubicBezTo>
                <a:cubicBezTo>
                  <a:pt x="331" y="3"/>
                  <a:pt x="331" y="3"/>
                  <a:pt x="331" y="3"/>
                </a:cubicBezTo>
                <a:cubicBezTo>
                  <a:pt x="332" y="2"/>
                  <a:pt x="332" y="2"/>
                  <a:pt x="332" y="2"/>
                </a:cubicBezTo>
                <a:cubicBezTo>
                  <a:pt x="333" y="2"/>
                  <a:pt x="334" y="2"/>
                  <a:pt x="335" y="2"/>
                </a:cubicBezTo>
                <a:cubicBezTo>
                  <a:pt x="333" y="2"/>
                  <a:pt x="333" y="2"/>
                  <a:pt x="332" y="2"/>
                </a:cubicBezTo>
                <a:cubicBezTo>
                  <a:pt x="333" y="2"/>
                  <a:pt x="333" y="2"/>
                  <a:pt x="333" y="2"/>
                </a:cubicBezTo>
                <a:cubicBezTo>
                  <a:pt x="332" y="2"/>
                  <a:pt x="332" y="2"/>
                  <a:pt x="332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40" y="2"/>
                  <a:pt x="341" y="1"/>
                </a:cubicBezTo>
                <a:cubicBezTo>
                  <a:pt x="342" y="1"/>
                  <a:pt x="342" y="1"/>
                  <a:pt x="346" y="1"/>
                </a:cubicBezTo>
                <a:moveTo>
                  <a:pt x="300" y="6"/>
                </a:moveTo>
                <a:cubicBezTo>
                  <a:pt x="301" y="6"/>
                  <a:pt x="303" y="6"/>
                  <a:pt x="304" y="6"/>
                </a:cubicBezTo>
                <a:cubicBezTo>
                  <a:pt x="305" y="5"/>
                  <a:pt x="306" y="5"/>
                  <a:pt x="308" y="5"/>
                </a:cubicBezTo>
                <a:cubicBezTo>
                  <a:pt x="311" y="4"/>
                  <a:pt x="311" y="4"/>
                  <a:pt x="311" y="4"/>
                </a:cubicBezTo>
                <a:cubicBezTo>
                  <a:pt x="311" y="4"/>
                  <a:pt x="312" y="4"/>
                  <a:pt x="313" y="4"/>
                </a:cubicBezTo>
                <a:cubicBezTo>
                  <a:pt x="314" y="4"/>
                  <a:pt x="315" y="4"/>
                  <a:pt x="315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3" y="4"/>
                  <a:pt x="319" y="3"/>
                  <a:pt x="324" y="2"/>
                </a:cubicBezTo>
                <a:cubicBezTo>
                  <a:pt x="326" y="2"/>
                  <a:pt x="328" y="2"/>
                  <a:pt x="331" y="2"/>
                </a:cubicBezTo>
                <a:cubicBezTo>
                  <a:pt x="330" y="2"/>
                  <a:pt x="329" y="2"/>
                  <a:pt x="328" y="2"/>
                </a:cubicBezTo>
                <a:cubicBezTo>
                  <a:pt x="328" y="2"/>
                  <a:pt x="328" y="2"/>
                  <a:pt x="328" y="2"/>
                </a:cubicBezTo>
                <a:cubicBezTo>
                  <a:pt x="327" y="2"/>
                  <a:pt x="326" y="2"/>
                  <a:pt x="325" y="2"/>
                </a:cubicBezTo>
                <a:cubicBezTo>
                  <a:pt x="325" y="2"/>
                  <a:pt x="325" y="2"/>
                  <a:pt x="325" y="2"/>
                </a:cubicBezTo>
                <a:cubicBezTo>
                  <a:pt x="323" y="2"/>
                  <a:pt x="321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5" y="4"/>
                  <a:pt x="315" y="4"/>
                  <a:pt x="315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8" y="5"/>
                  <a:pt x="308" y="5"/>
                  <a:pt x="307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3" y="6"/>
                  <a:pt x="303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4" y="5"/>
                  <a:pt x="304" y="5"/>
                  <a:pt x="304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1" y="6"/>
                  <a:pt x="300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1" y="8"/>
                  <a:pt x="291" y="8"/>
                  <a:pt x="291" y="8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91" y="8"/>
                  <a:pt x="291" y="8"/>
                  <a:pt x="291" y="8"/>
                </a:cubicBezTo>
                <a:cubicBezTo>
                  <a:pt x="291" y="8"/>
                  <a:pt x="291" y="8"/>
                  <a:pt x="291" y="8"/>
                </a:cubicBezTo>
                <a:cubicBezTo>
                  <a:pt x="292" y="8"/>
                  <a:pt x="293" y="8"/>
                  <a:pt x="294" y="8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6" y="7"/>
                  <a:pt x="297" y="7"/>
                  <a:pt x="298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8" y="7"/>
                  <a:pt x="299" y="7"/>
                  <a:pt x="300" y="6"/>
                </a:cubicBezTo>
                <a:moveTo>
                  <a:pt x="275" y="12"/>
                </a:moveTo>
                <a:cubicBezTo>
                  <a:pt x="277" y="11"/>
                  <a:pt x="280" y="11"/>
                  <a:pt x="282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75" y="12"/>
                  <a:pt x="275" y="12"/>
                  <a:pt x="275" y="12"/>
                </a:cubicBezTo>
                <a:moveTo>
                  <a:pt x="251" y="20"/>
                </a:moveTo>
                <a:cubicBezTo>
                  <a:pt x="251" y="20"/>
                  <a:pt x="251" y="20"/>
                  <a:pt x="251" y="20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8" y="18"/>
                  <a:pt x="258" y="18"/>
                  <a:pt x="258" y="18"/>
                </a:cubicBezTo>
                <a:cubicBezTo>
                  <a:pt x="259" y="17"/>
                  <a:pt x="259" y="17"/>
                  <a:pt x="259" y="17"/>
                </a:cubicBezTo>
                <a:cubicBezTo>
                  <a:pt x="257" y="18"/>
                  <a:pt x="257" y="18"/>
                  <a:pt x="257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60" y="16"/>
                  <a:pt x="260" y="16"/>
                  <a:pt x="260" y="16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45" y="21"/>
                  <a:pt x="245" y="21"/>
                  <a:pt x="245" y="21"/>
                </a:cubicBezTo>
                <a:cubicBezTo>
                  <a:pt x="246" y="21"/>
                  <a:pt x="246" y="21"/>
                  <a:pt x="246" y="21"/>
                </a:cubicBezTo>
                <a:cubicBezTo>
                  <a:pt x="246" y="21"/>
                  <a:pt x="247" y="21"/>
                  <a:pt x="248" y="21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1"/>
                  <a:pt x="247" y="21"/>
                  <a:pt x="247" y="21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2"/>
                  <a:pt x="249" y="21"/>
                  <a:pt x="251" y="20"/>
                </a:cubicBezTo>
                <a:moveTo>
                  <a:pt x="179" y="56"/>
                </a:moveTo>
                <a:cubicBezTo>
                  <a:pt x="182" y="54"/>
                  <a:pt x="182" y="54"/>
                  <a:pt x="182" y="54"/>
                </a:cubicBezTo>
                <a:cubicBezTo>
                  <a:pt x="186" y="52"/>
                  <a:pt x="186" y="52"/>
                  <a:pt x="186" y="52"/>
                </a:cubicBezTo>
                <a:cubicBezTo>
                  <a:pt x="185" y="52"/>
                  <a:pt x="185" y="52"/>
                  <a:pt x="180" y="54"/>
                </a:cubicBezTo>
                <a:cubicBezTo>
                  <a:pt x="177" y="56"/>
                  <a:pt x="177" y="56"/>
                  <a:pt x="177" y="56"/>
                </a:cubicBezTo>
                <a:cubicBezTo>
                  <a:pt x="177" y="57"/>
                  <a:pt x="177" y="57"/>
                  <a:pt x="177" y="57"/>
                </a:cubicBezTo>
                <a:cubicBezTo>
                  <a:pt x="179" y="56"/>
                  <a:pt x="179" y="56"/>
                  <a:pt x="179" y="56"/>
                </a:cubicBezTo>
                <a:moveTo>
                  <a:pt x="156" y="69"/>
                </a:moveTo>
                <a:cubicBezTo>
                  <a:pt x="154" y="70"/>
                  <a:pt x="154" y="70"/>
                  <a:pt x="154" y="70"/>
                </a:cubicBezTo>
                <a:cubicBezTo>
                  <a:pt x="153" y="71"/>
                  <a:pt x="153" y="71"/>
                  <a:pt x="153" y="71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59" y="66"/>
                  <a:pt x="159" y="66"/>
                  <a:pt x="159" y="66"/>
                </a:cubicBezTo>
                <a:cubicBezTo>
                  <a:pt x="156" y="69"/>
                  <a:pt x="156" y="69"/>
                  <a:pt x="156" y="69"/>
                </a:cubicBezTo>
                <a:close/>
                <a:moveTo>
                  <a:pt x="6" y="417"/>
                </a:moveTo>
                <a:cubicBezTo>
                  <a:pt x="5" y="413"/>
                  <a:pt x="5" y="413"/>
                  <a:pt x="5" y="413"/>
                </a:cubicBezTo>
                <a:cubicBezTo>
                  <a:pt x="5" y="409"/>
                  <a:pt x="5" y="409"/>
                  <a:pt x="5" y="409"/>
                </a:cubicBezTo>
                <a:cubicBezTo>
                  <a:pt x="4" y="409"/>
                  <a:pt x="4" y="409"/>
                  <a:pt x="4" y="409"/>
                </a:cubicBezTo>
                <a:cubicBezTo>
                  <a:pt x="3" y="408"/>
                  <a:pt x="3" y="408"/>
                  <a:pt x="3" y="408"/>
                </a:cubicBezTo>
                <a:cubicBezTo>
                  <a:pt x="2" y="407"/>
                  <a:pt x="2" y="407"/>
                  <a:pt x="2" y="407"/>
                </a:cubicBezTo>
                <a:cubicBezTo>
                  <a:pt x="2" y="405"/>
                  <a:pt x="2" y="405"/>
                  <a:pt x="2" y="405"/>
                </a:cubicBezTo>
                <a:cubicBezTo>
                  <a:pt x="1" y="398"/>
                  <a:pt x="1" y="398"/>
                  <a:pt x="1" y="398"/>
                </a:cubicBezTo>
                <a:cubicBezTo>
                  <a:pt x="1" y="394"/>
                  <a:pt x="1" y="394"/>
                  <a:pt x="1" y="394"/>
                </a:cubicBezTo>
                <a:cubicBezTo>
                  <a:pt x="1" y="392"/>
                  <a:pt x="1" y="389"/>
                  <a:pt x="1" y="387"/>
                </a:cubicBezTo>
                <a:cubicBezTo>
                  <a:pt x="1" y="379"/>
                  <a:pt x="1" y="379"/>
                  <a:pt x="1" y="379"/>
                </a:cubicBezTo>
                <a:cubicBezTo>
                  <a:pt x="1" y="378"/>
                  <a:pt x="1" y="376"/>
                  <a:pt x="1" y="374"/>
                </a:cubicBezTo>
                <a:cubicBezTo>
                  <a:pt x="0" y="370"/>
                  <a:pt x="0" y="370"/>
                  <a:pt x="0" y="370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76"/>
                  <a:pt x="1" y="389"/>
                  <a:pt x="1" y="399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7"/>
                  <a:pt x="2" y="407"/>
                  <a:pt x="2" y="407"/>
                </a:cubicBezTo>
                <a:cubicBezTo>
                  <a:pt x="3" y="414"/>
                  <a:pt x="3" y="414"/>
                  <a:pt x="3" y="414"/>
                </a:cubicBezTo>
                <a:cubicBezTo>
                  <a:pt x="3" y="414"/>
                  <a:pt x="3" y="414"/>
                  <a:pt x="3" y="414"/>
                </a:cubicBezTo>
                <a:cubicBezTo>
                  <a:pt x="4" y="419"/>
                  <a:pt x="4" y="419"/>
                  <a:pt x="4" y="419"/>
                </a:cubicBezTo>
                <a:cubicBezTo>
                  <a:pt x="5" y="421"/>
                  <a:pt x="5" y="421"/>
                  <a:pt x="5" y="421"/>
                </a:cubicBezTo>
                <a:cubicBezTo>
                  <a:pt x="4" y="416"/>
                  <a:pt x="4" y="416"/>
                  <a:pt x="4" y="416"/>
                </a:cubicBezTo>
                <a:cubicBezTo>
                  <a:pt x="4" y="413"/>
                  <a:pt x="4" y="413"/>
                  <a:pt x="4" y="413"/>
                </a:cubicBezTo>
                <a:cubicBezTo>
                  <a:pt x="5" y="414"/>
                  <a:pt x="5" y="414"/>
                  <a:pt x="5" y="414"/>
                </a:cubicBezTo>
                <a:cubicBezTo>
                  <a:pt x="5" y="417"/>
                  <a:pt x="5" y="417"/>
                  <a:pt x="5" y="417"/>
                </a:cubicBezTo>
                <a:cubicBezTo>
                  <a:pt x="6" y="417"/>
                  <a:pt x="6" y="417"/>
                  <a:pt x="6" y="417"/>
                </a:cubicBezTo>
                <a:moveTo>
                  <a:pt x="182" y="64"/>
                </a:moveTo>
                <a:cubicBezTo>
                  <a:pt x="185" y="62"/>
                  <a:pt x="185" y="62"/>
                  <a:pt x="185" y="62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8" y="60"/>
                  <a:pt x="187" y="60"/>
                  <a:pt x="187" y="60"/>
                </a:cubicBezTo>
                <a:cubicBezTo>
                  <a:pt x="187" y="59"/>
                  <a:pt x="188" y="59"/>
                  <a:pt x="189" y="58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2" y="54"/>
                  <a:pt x="192" y="54"/>
                  <a:pt x="192" y="54"/>
                </a:cubicBezTo>
                <a:cubicBezTo>
                  <a:pt x="191" y="54"/>
                  <a:pt x="191" y="54"/>
                  <a:pt x="191" y="54"/>
                </a:cubicBezTo>
                <a:cubicBezTo>
                  <a:pt x="193" y="52"/>
                  <a:pt x="193" y="52"/>
                  <a:pt x="193" y="52"/>
                </a:cubicBezTo>
                <a:cubicBezTo>
                  <a:pt x="196" y="51"/>
                  <a:pt x="196" y="51"/>
                  <a:pt x="196" y="51"/>
                </a:cubicBezTo>
                <a:cubicBezTo>
                  <a:pt x="195" y="51"/>
                  <a:pt x="195" y="51"/>
                  <a:pt x="194" y="51"/>
                </a:cubicBezTo>
                <a:cubicBezTo>
                  <a:pt x="194" y="51"/>
                  <a:pt x="194" y="51"/>
                  <a:pt x="194" y="51"/>
                </a:cubicBezTo>
                <a:cubicBezTo>
                  <a:pt x="196" y="50"/>
                  <a:pt x="197" y="49"/>
                  <a:pt x="199" y="48"/>
                </a:cubicBezTo>
                <a:cubicBezTo>
                  <a:pt x="199" y="48"/>
                  <a:pt x="199" y="48"/>
                  <a:pt x="199" y="48"/>
                </a:cubicBezTo>
                <a:cubicBezTo>
                  <a:pt x="202" y="47"/>
                  <a:pt x="202" y="47"/>
                  <a:pt x="202" y="47"/>
                </a:cubicBezTo>
                <a:cubicBezTo>
                  <a:pt x="202" y="46"/>
                  <a:pt x="202" y="46"/>
                  <a:pt x="202" y="46"/>
                </a:cubicBezTo>
                <a:cubicBezTo>
                  <a:pt x="204" y="45"/>
                  <a:pt x="204" y="45"/>
                  <a:pt x="204" y="45"/>
                </a:cubicBezTo>
                <a:cubicBezTo>
                  <a:pt x="205" y="45"/>
                  <a:pt x="205" y="45"/>
                  <a:pt x="205" y="45"/>
                </a:cubicBezTo>
                <a:cubicBezTo>
                  <a:pt x="208" y="43"/>
                  <a:pt x="208" y="43"/>
                  <a:pt x="208" y="43"/>
                </a:cubicBezTo>
                <a:cubicBezTo>
                  <a:pt x="208" y="42"/>
                  <a:pt x="208" y="42"/>
                  <a:pt x="208" y="42"/>
                </a:cubicBezTo>
                <a:cubicBezTo>
                  <a:pt x="211" y="41"/>
                  <a:pt x="211" y="41"/>
                  <a:pt x="211" y="41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12" y="39"/>
                  <a:pt x="212" y="39"/>
                  <a:pt x="212" y="39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7" y="37"/>
                  <a:pt x="217" y="37"/>
                  <a:pt x="217" y="37"/>
                </a:cubicBezTo>
                <a:cubicBezTo>
                  <a:pt x="218" y="36"/>
                  <a:pt x="218" y="36"/>
                  <a:pt x="218" y="36"/>
                </a:cubicBezTo>
                <a:cubicBezTo>
                  <a:pt x="216" y="36"/>
                  <a:pt x="216" y="36"/>
                  <a:pt x="216" y="36"/>
                </a:cubicBezTo>
                <a:cubicBezTo>
                  <a:pt x="220" y="34"/>
                  <a:pt x="220" y="34"/>
                  <a:pt x="220" y="34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5" y="31"/>
                  <a:pt x="225" y="31"/>
                  <a:pt x="225" y="31"/>
                </a:cubicBezTo>
                <a:cubicBezTo>
                  <a:pt x="227" y="30"/>
                  <a:pt x="227" y="30"/>
                  <a:pt x="227" y="30"/>
                </a:cubicBezTo>
                <a:cubicBezTo>
                  <a:pt x="226" y="30"/>
                  <a:pt x="226" y="30"/>
                  <a:pt x="226" y="30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32" y="27"/>
                  <a:pt x="232" y="27"/>
                  <a:pt x="232" y="27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6" y="29"/>
                  <a:pt x="226" y="29"/>
                  <a:pt x="226" y="29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18" y="33"/>
                  <a:pt x="218" y="33"/>
                  <a:pt x="218" y="33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17" y="33"/>
                  <a:pt x="217" y="33"/>
                  <a:pt x="217" y="33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28" y="28"/>
                  <a:pt x="228" y="28"/>
                  <a:pt x="228" y="28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5"/>
                  <a:pt x="212" y="35"/>
                  <a:pt x="212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9" y="37"/>
                  <a:pt x="209" y="37"/>
                  <a:pt x="209" y="37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6" y="38"/>
                  <a:pt x="206" y="38"/>
                  <a:pt x="206" y="38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79" y="53"/>
                  <a:pt x="179" y="53"/>
                  <a:pt x="179" y="53"/>
                </a:cubicBezTo>
                <a:cubicBezTo>
                  <a:pt x="176" y="55"/>
                  <a:pt x="176" y="55"/>
                  <a:pt x="176" y="55"/>
                </a:cubicBezTo>
                <a:cubicBezTo>
                  <a:pt x="177" y="54"/>
                  <a:pt x="177" y="54"/>
                  <a:pt x="177" y="54"/>
                </a:cubicBezTo>
                <a:cubicBezTo>
                  <a:pt x="183" y="51"/>
                  <a:pt x="183" y="51"/>
                  <a:pt x="183" y="51"/>
                </a:cubicBezTo>
                <a:cubicBezTo>
                  <a:pt x="187" y="49"/>
                  <a:pt x="187" y="49"/>
                  <a:pt x="187" y="49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2" y="51"/>
                  <a:pt x="171" y="59"/>
                  <a:pt x="162" y="64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4" y="63"/>
                  <a:pt x="164" y="63"/>
                  <a:pt x="164" y="63"/>
                </a:cubicBezTo>
                <a:cubicBezTo>
                  <a:pt x="159" y="67"/>
                  <a:pt x="159" y="67"/>
                  <a:pt x="159" y="67"/>
                </a:cubicBezTo>
                <a:cubicBezTo>
                  <a:pt x="156" y="68"/>
                  <a:pt x="154" y="70"/>
                  <a:pt x="152" y="71"/>
                </a:cubicBezTo>
                <a:cubicBezTo>
                  <a:pt x="151" y="72"/>
                  <a:pt x="151" y="72"/>
                  <a:pt x="151" y="72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5"/>
                  <a:pt x="147" y="75"/>
                  <a:pt x="147" y="75"/>
                </a:cubicBezTo>
                <a:cubicBezTo>
                  <a:pt x="147" y="76"/>
                  <a:pt x="146" y="76"/>
                  <a:pt x="145" y="77"/>
                </a:cubicBezTo>
                <a:cubicBezTo>
                  <a:pt x="145" y="77"/>
                  <a:pt x="145" y="77"/>
                  <a:pt x="145" y="77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61" y="65"/>
                  <a:pt x="161" y="65"/>
                  <a:pt x="161" y="65"/>
                </a:cubicBezTo>
                <a:cubicBezTo>
                  <a:pt x="162" y="65"/>
                  <a:pt x="163" y="64"/>
                  <a:pt x="164" y="63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5" y="63"/>
                  <a:pt x="165" y="63"/>
                  <a:pt x="165" y="63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4" y="57"/>
                  <a:pt x="174" y="57"/>
                  <a:pt x="174" y="57"/>
                </a:cubicBezTo>
                <a:cubicBezTo>
                  <a:pt x="177" y="55"/>
                  <a:pt x="177" y="55"/>
                  <a:pt x="177" y="55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6" y="50"/>
                  <a:pt x="186" y="50"/>
                  <a:pt x="186" y="50"/>
                </a:cubicBezTo>
                <a:cubicBezTo>
                  <a:pt x="190" y="48"/>
                  <a:pt x="190" y="48"/>
                  <a:pt x="190" y="48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6" y="44"/>
                  <a:pt x="196" y="44"/>
                  <a:pt x="196" y="44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201" y="42"/>
                  <a:pt x="201" y="42"/>
                  <a:pt x="201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204" y="40"/>
                  <a:pt x="204" y="40"/>
                  <a:pt x="204" y="40"/>
                </a:cubicBezTo>
                <a:cubicBezTo>
                  <a:pt x="205" y="40"/>
                  <a:pt x="205" y="40"/>
                  <a:pt x="205" y="40"/>
                </a:cubicBezTo>
                <a:cubicBezTo>
                  <a:pt x="201" y="43"/>
                  <a:pt x="201" y="43"/>
                  <a:pt x="201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6" y="46"/>
                  <a:pt x="196" y="46"/>
                  <a:pt x="196" y="46"/>
                </a:cubicBezTo>
                <a:cubicBezTo>
                  <a:pt x="193" y="48"/>
                  <a:pt x="193" y="48"/>
                  <a:pt x="193" y="48"/>
                </a:cubicBezTo>
                <a:cubicBezTo>
                  <a:pt x="192" y="49"/>
                  <a:pt x="192" y="49"/>
                  <a:pt x="192" y="49"/>
                </a:cubicBezTo>
                <a:cubicBezTo>
                  <a:pt x="188" y="51"/>
                  <a:pt x="188" y="51"/>
                  <a:pt x="188" y="51"/>
                </a:cubicBezTo>
                <a:cubicBezTo>
                  <a:pt x="187" y="52"/>
                  <a:pt x="187" y="52"/>
                  <a:pt x="187" y="52"/>
                </a:cubicBezTo>
                <a:cubicBezTo>
                  <a:pt x="184" y="54"/>
                  <a:pt x="184" y="54"/>
                  <a:pt x="184" y="54"/>
                </a:cubicBezTo>
                <a:cubicBezTo>
                  <a:pt x="179" y="57"/>
                  <a:pt x="179" y="57"/>
                  <a:pt x="179" y="57"/>
                </a:cubicBezTo>
                <a:cubicBezTo>
                  <a:pt x="174" y="60"/>
                  <a:pt x="174" y="60"/>
                  <a:pt x="174" y="60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63" y="67"/>
                  <a:pt x="163" y="67"/>
                  <a:pt x="163" y="67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59" y="68"/>
                  <a:pt x="159" y="68"/>
                  <a:pt x="159" y="68"/>
                </a:cubicBezTo>
                <a:cubicBezTo>
                  <a:pt x="157" y="69"/>
                  <a:pt x="156" y="70"/>
                  <a:pt x="155" y="71"/>
                </a:cubicBezTo>
                <a:cubicBezTo>
                  <a:pt x="154" y="72"/>
                  <a:pt x="154" y="72"/>
                  <a:pt x="154" y="72"/>
                </a:cubicBezTo>
                <a:cubicBezTo>
                  <a:pt x="155" y="72"/>
                  <a:pt x="155" y="72"/>
                  <a:pt x="155" y="72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8" y="72"/>
                  <a:pt x="158" y="72"/>
                  <a:pt x="158" y="72"/>
                </a:cubicBezTo>
                <a:cubicBezTo>
                  <a:pt x="153" y="76"/>
                  <a:pt x="153" y="76"/>
                  <a:pt x="153" y="76"/>
                </a:cubicBezTo>
                <a:cubicBezTo>
                  <a:pt x="151" y="78"/>
                  <a:pt x="151" y="78"/>
                  <a:pt x="151" y="78"/>
                </a:cubicBezTo>
                <a:cubicBezTo>
                  <a:pt x="148" y="81"/>
                  <a:pt x="148" y="81"/>
                  <a:pt x="148" y="81"/>
                </a:cubicBezTo>
                <a:cubicBezTo>
                  <a:pt x="148" y="81"/>
                  <a:pt x="149" y="81"/>
                  <a:pt x="149" y="81"/>
                </a:cubicBezTo>
                <a:cubicBezTo>
                  <a:pt x="145" y="85"/>
                  <a:pt x="145" y="85"/>
                  <a:pt x="145" y="85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6" y="87"/>
                  <a:pt x="146" y="87"/>
                  <a:pt x="146" y="87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53" y="80"/>
                  <a:pt x="153" y="80"/>
                  <a:pt x="153" y="80"/>
                </a:cubicBezTo>
                <a:cubicBezTo>
                  <a:pt x="154" y="78"/>
                  <a:pt x="154" y="78"/>
                  <a:pt x="154" y="78"/>
                </a:cubicBezTo>
                <a:cubicBezTo>
                  <a:pt x="157" y="76"/>
                  <a:pt x="157" y="76"/>
                  <a:pt x="157" y="76"/>
                </a:cubicBezTo>
                <a:cubicBezTo>
                  <a:pt x="155" y="78"/>
                  <a:pt x="155" y="78"/>
                  <a:pt x="155" y="78"/>
                </a:cubicBezTo>
                <a:cubicBezTo>
                  <a:pt x="153" y="82"/>
                  <a:pt x="153" y="82"/>
                  <a:pt x="153" y="82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3" y="83"/>
                  <a:pt x="155" y="82"/>
                  <a:pt x="156" y="80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67" y="71"/>
                  <a:pt x="167" y="71"/>
                  <a:pt x="167" y="71"/>
                </a:cubicBezTo>
                <a:cubicBezTo>
                  <a:pt x="168" y="69"/>
                  <a:pt x="168" y="69"/>
                  <a:pt x="168" y="69"/>
                </a:cubicBezTo>
                <a:cubicBezTo>
                  <a:pt x="174" y="64"/>
                  <a:pt x="174" y="64"/>
                  <a:pt x="174" y="64"/>
                </a:cubicBezTo>
                <a:cubicBezTo>
                  <a:pt x="176" y="62"/>
                  <a:pt x="176" y="62"/>
                  <a:pt x="176" y="62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74" y="66"/>
                  <a:pt x="174" y="66"/>
                  <a:pt x="174" y="66"/>
                </a:cubicBezTo>
                <a:cubicBezTo>
                  <a:pt x="170" y="70"/>
                  <a:pt x="170" y="70"/>
                  <a:pt x="170" y="70"/>
                </a:cubicBezTo>
                <a:cubicBezTo>
                  <a:pt x="171" y="70"/>
                  <a:pt x="171" y="70"/>
                  <a:pt x="171" y="70"/>
                </a:cubicBezTo>
                <a:cubicBezTo>
                  <a:pt x="176" y="67"/>
                  <a:pt x="176" y="67"/>
                  <a:pt x="176" y="67"/>
                </a:cubicBezTo>
                <a:cubicBezTo>
                  <a:pt x="179" y="65"/>
                  <a:pt x="179" y="65"/>
                  <a:pt x="179" y="65"/>
                </a:cubicBezTo>
                <a:cubicBezTo>
                  <a:pt x="182" y="64"/>
                  <a:pt x="182" y="64"/>
                  <a:pt x="182" y="64"/>
                </a:cubicBezTo>
                <a:cubicBezTo>
                  <a:pt x="182" y="64"/>
                  <a:pt x="182" y="64"/>
                  <a:pt x="182" y="64"/>
                </a:cubicBezTo>
                <a:moveTo>
                  <a:pt x="110" y="148"/>
                </a:moveTo>
                <a:cubicBezTo>
                  <a:pt x="112" y="146"/>
                  <a:pt x="112" y="146"/>
                  <a:pt x="112" y="146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5" y="143"/>
                  <a:pt x="115" y="143"/>
                  <a:pt x="115" y="143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6" y="138"/>
                  <a:pt x="116" y="138"/>
                  <a:pt x="116" y="138"/>
                </a:cubicBezTo>
                <a:cubicBezTo>
                  <a:pt x="117" y="135"/>
                  <a:pt x="117" y="135"/>
                  <a:pt x="117" y="135"/>
                </a:cubicBezTo>
                <a:cubicBezTo>
                  <a:pt x="116" y="135"/>
                  <a:pt x="115" y="135"/>
                  <a:pt x="115" y="135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08" y="139"/>
                  <a:pt x="108" y="139"/>
                  <a:pt x="108" y="139"/>
                </a:cubicBezTo>
                <a:cubicBezTo>
                  <a:pt x="108" y="138"/>
                  <a:pt x="108" y="138"/>
                  <a:pt x="108" y="138"/>
                </a:cubicBezTo>
                <a:cubicBezTo>
                  <a:pt x="111" y="135"/>
                  <a:pt x="111" y="135"/>
                  <a:pt x="111" y="135"/>
                </a:cubicBezTo>
                <a:cubicBezTo>
                  <a:pt x="114" y="134"/>
                  <a:pt x="114" y="134"/>
                  <a:pt x="114" y="134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21" y="131"/>
                  <a:pt x="121" y="131"/>
                  <a:pt x="121" y="131"/>
                </a:cubicBezTo>
                <a:cubicBezTo>
                  <a:pt x="119" y="130"/>
                  <a:pt x="119" y="130"/>
                  <a:pt x="119" y="130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18" y="127"/>
                  <a:pt x="118" y="127"/>
                  <a:pt x="118" y="127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20" y="121"/>
                  <a:pt x="120" y="121"/>
                  <a:pt x="120" y="121"/>
                </a:cubicBezTo>
                <a:cubicBezTo>
                  <a:pt x="122" y="119"/>
                  <a:pt x="122" y="119"/>
                  <a:pt x="122" y="119"/>
                </a:cubicBezTo>
                <a:cubicBezTo>
                  <a:pt x="123" y="118"/>
                  <a:pt x="123" y="118"/>
                  <a:pt x="123" y="118"/>
                </a:cubicBezTo>
                <a:cubicBezTo>
                  <a:pt x="125" y="116"/>
                  <a:pt x="125" y="116"/>
                  <a:pt x="125" y="116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6" y="100"/>
                  <a:pt x="136" y="100"/>
                  <a:pt x="136" y="100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2" y="102"/>
                  <a:pt x="130" y="103"/>
                  <a:pt x="129" y="104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23" y="108"/>
                  <a:pt x="123" y="108"/>
                  <a:pt x="123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4" y="105"/>
                  <a:pt x="124" y="105"/>
                  <a:pt x="124" y="105"/>
                </a:cubicBezTo>
                <a:cubicBezTo>
                  <a:pt x="125" y="103"/>
                  <a:pt x="125" y="103"/>
                  <a:pt x="125" y="103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8" y="100"/>
                  <a:pt x="128" y="100"/>
                  <a:pt x="128" y="100"/>
                </a:cubicBezTo>
                <a:cubicBezTo>
                  <a:pt x="130" y="98"/>
                  <a:pt x="132" y="96"/>
                  <a:pt x="134" y="94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8" y="89"/>
                  <a:pt x="138" y="89"/>
                  <a:pt x="138" y="89"/>
                </a:cubicBezTo>
                <a:cubicBezTo>
                  <a:pt x="141" y="85"/>
                  <a:pt x="141" y="85"/>
                  <a:pt x="141" y="85"/>
                </a:cubicBezTo>
                <a:cubicBezTo>
                  <a:pt x="144" y="82"/>
                  <a:pt x="144" y="82"/>
                  <a:pt x="144" y="82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1" y="83"/>
                  <a:pt x="141" y="83"/>
                  <a:pt x="141" y="83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39" y="84"/>
                  <a:pt x="139" y="84"/>
                  <a:pt x="139" y="84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1" y="91"/>
                  <a:pt x="131" y="91"/>
                  <a:pt x="131" y="91"/>
                </a:cubicBezTo>
                <a:cubicBezTo>
                  <a:pt x="127" y="94"/>
                  <a:pt x="127" y="94"/>
                  <a:pt x="127" y="94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03"/>
                  <a:pt x="117" y="103"/>
                  <a:pt x="117" y="103"/>
                </a:cubicBezTo>
                <a:cubicBezTo>
                  <a:pt x="115" y="105"/>
                  <a:pt x="115" y="105"/>
                  <a:pt x="115" y="105"/>
                </a:cubicBezTo>
                <a:cubicBezTo>
                  <a:pt x="113" y="108"/>
                  <a:pt x="113" y="108"/>
                  <a:pt x="113" y="108"/>
                </a:cubicBezTo>
                <a:cubicBezTo>
                  <a:pt x="109" y="113"/>
                  <a:pt x="109" y="113"/>
                  <a:pt x="109" y="113"/>
                </a:cubicBezTo>
                <a:cubicBezTo>
                  <a:pt x="107" y="115"/>
                  <a:pt x="105" y="116"/>
                  <a:pt x="103" y="118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5" y="126"/>
                  <a:pt x="95" y="126"/>
                  <a:pt x="95" y="126"/>
                </a:cubicBezTo>
                <a:cubicBezTo>
                  <a:pt x="91" y="131"/>
                  <a:pt x="91" y="131"/>
                  <a:pt x="91" y="131"/>
                </a:cubicBezTo>
                <a:cubicBezTo>
                  <a:pt x="89" y="133"/>
                  <a:pt x="87" y="135"/>
                  <a:pt x="85" y="137"/>
                </a:cubicBezTo>
                <a:cubicBezTo>
                  <a:pt x="83" y="141"/>
                  <a:pt x="83" y="141"/>
                  <a:pt x="83" y="141"/>
                </a:cubicBezTo>
                <a:cubicBezTo>
                  <a:pt x="80" y="144"/>
                  <a:pt x="80" y="144"/>
                  <a:pt x="80" y="144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80" y="143"/>
                  <a:pt x="80" y="143"/>
                  <a:pt x="80" y="143"/>
                </a:cubicBezTo>
                <a:cubicBezTo>
                  <a:pt x="83" y="138"/>
                  <a:pt x="83" y="138"/>
                  <a:pt x="83" y="138"/>
                </a:cubicBezTo>
                <a:cubicBezTo>
                  <a:pt x="84" y="137"/>
                  <a:pt x="85" y="135"/>
                  <a:pt x="86" y="134"/>
                </a:cubicBezTo>
                <a:cubicBezTo>
                  <a:pt x="91" y="128"/>
                  <a:pt x="91" y="128"/>
                  <a:pt x="91" y="128"/>
                </a:cubicBezTo>
                <a:cubicBezTo>
                  <a:pt x="95" y="124"/>
                  <a:pt x="95" y="124"/>
                  <a:pt x="95" y="124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6" y="122"/>
                  <a:pt x="96" y="122"/>
                  <a:pt x="96" y="122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9" y="119"/>
                  <a:pt x="99" y="119"/>
                  <a:pt x="99" y="119"/>
                </a:cubicBezTo>
                <a:cubicBezTo>
                  <a:pt x="92" y="126"/>
                  <a:pt x="85" y="135"/>
                  <a:pt x="79" y="142"/>
                </a:cubicBezTo>
                <a:cubicBezTo>
                  <a:pt x="67" y="158"/>
                  <a:pt x="67" y="158"/>
                  <a:pt x="47" y="190"/>
                </a:cubicBezTo>
                <a:cubicBezTo>
                  <a:pt x="37" y="208"/>
                  <a:pt x="37" y="208"/>
                  <a:pt x="23" y="243"/>
                </a:cubicBezTo>
                <a:cubicBezTo>
                  <a:pt x="19" y="253"/>
                  <a:pt x="15" y="267"/>
                  <a:pt x="12" y="277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7"/>
                  <a:pt x="12" y="277"/>
                  <a:pt x="12" y="277"/>
                </a:cubicBezTo>
                <a:cubicBezTo>
                  <a:pt x="11" y="281"/>
                  <a:pt x="11" y="281"/>
                  <a:pt x="11" y="281"/>
                </a:cubicBezTo>
                <a:cubicBezTo>
                  <a:pt x="10" y="286"/>
                  <a:pt x="10" y="286"/>
                  <a:pt x="10" y="286"/>
                </a:cubicBezTo>
                <a:cubicBezTo>
                  <a:pt x="10" y="288"/>
                  <a:pt x="10" y="289"/>
                  <a:pt x="9" y="291"/>
                </a:cubicBezTo>
                <a:cubicBezTo>
                  <a:pt x="9" y="294"/>
                  <a:pt x="9" y="294"/>
                  <a:pt x="9" y="294"/>
                </a:cubicBezTo>
                <a:cubicBezTo>
                  <a:pt x="8" y="297"/>
                  <a:pt x="8" y="297"/>
                  <a:pt x="8" y="297"/>
                </a:cubicBezTo>
                <a:cubicBezTo>
                  <a:pt x="8" y="300"/>
                  <a:pt x="8" y="300"/>
                  <a:pt x="8" y="300"/>
                </a:cubicBezTo>
                <a:cubicBezTo>
                  <a:pt x="7" y="304"/>
                  <a:pt x="7" y="304"/>
                  <a:pt x="7" y="304"/>
                </a:cubicBezTo>
                <a:cubicBezTo>
                  <a:pt x="7" y="306"/>
                  <a:pt x="7" y="306"/>
                  <a:pt x="7" y="306"/>
                </a:cubicBezTo>
                <a:cubicBezTo>
                  <a:pt x="6" y="310"/>
                  <a:pt x="6" y="310"/>
                  <a:pt x="6" y="310"/>
                </a:cubicBezTo>
                <a:cubicBezTo>
                  <a:pt x="6" y="311"/>
                  <a:pt x="6" y="311"/>
                  <a:pt x="6" y="311"/>
                </a:cubicBezTo>
                <a:cubicBezTo>
                  <a:pt x="7" y="308"/>
                  <a:pt x="7" y="308"/>
                  <a:pt x="7" y="308"/>
                </a:cubicBezTo>
                <a:cubicBezTo>
                  <a:pt x="8" y="304"/>
                  <a:pt x="8" y="304"/>
                  <a:pt x="8" y="304"/>
                </a:cubicBezTo>
                <a:cubicBezTo>
                  <a:pt x="9" y="298"/>
                  <a:pt x="9" y="298"/>
                  <a:pt x="9" y="298"/>
                </a:cubicBezTo>
                <a:cubicBezTo>
                  <a:pt x="10" y="291"/>
                  <a:pt x="10" y="291"/>
                  <a:pt x="10" y="291"/>
                </a:cubicBezTo>
                <a:cubicBezTo>
                  <a:pt x="12" y="283"/>
                  <a:pt x="12" y="283"/>
                  <a:pt x="12" y="283"/>
                </a:cubicBezTo>
                <a:cubicBezTo>
                  <a:pt x="12" y="280"/>
                  <a:pt x="13" y="277"/>
                  <a:pt x="14" y="274"/>
                </a:cubicBezTo>
                <a:cubicBezTo>
                  <a:pt x="15" y="272"/>
                  <a:pt x="15" y="270"/>
                  <a:pt x="16" y="268"/>
                </a:cubicBezTo>
                <a:cubicBezTo>
                  <a:pt x="18" y="262"/>
                  <a:pt x="18" y="262"/>
                  <a:pt x="18" y="262"/>
                </a:cubicBezTo>
                <a:cubicBezTo>
                  <a:pt x="19" y="260"/>
                  <a:pt x="19" y="260"/>
                  <a:pt x="19" y="260"/>
                </a:cubicBezTo>
                <a:cubicBezTo>
                  <a:pt x="21" y="255"/>
                  <a:pt x="21" y="255"/>
                  <a:pt x="21" y="255"/>
                </a:cubicBezTo>
                <a:cubicBezTo>
                  <a:pt x="23" y="252"/>
                  <a:pt x="23" y="252"/>
                  <a:pt x="23" y="252"/>
                </a:cubicBezTo>
                <a:cubicBezTo>
                  <a:pt x="24" y="250"/>
                  <a:pt x="24" y="250"/>
                  <a:pt x="24" y="250"/>
                </a:cubicBezTo>
                <a:cubicBezTo>
                  <a:pt x="26" y="246"/>
                  <a:pt x="26" y="246"/>
                  <a:pt x="26" y="246"/>
                </a:cubicBezTo>
                <a:cubicBezTo>
                  <a:pt x="27" y="244"/>
                  <a:pt x="27" y="244"/>
                  <a:pt x="27" y="244"/>
                </a:cubicBezTo>
                <a:cubicBezTo>
                  <a:pt x="29" y="237"/>
                  <a:pt x="29" y="237"/>
                  <a:pt x="29" y="237"/>
                </a:cubicBezTo>
                <a:cubicBezTo>
                  <a:pt x="30" y="235"/>
                  <a:pt x="30" y="235"/>
                  <a:pt x="30" y="235"/>
                </a:cubicBezTo>
                <a:cubicBezTo>
                  <a:pt x="31" y="231"/>
                  <a:pt x="31" y="231"/>
                  <a:pt x="31" y="231"/>
                </a:cubicBezTo>
                <a:cubicBezTo>
                  <a:pt x="32" y="228"/>
                  <a:pt x="32" y="228"/>
                  <a:pt x="32" y="228"/>
                </a:cubicBezTo>
                <a:cubicBezTo>
                  <a:pt x="34" y="226"/>
                  <a:pt x="34" y="226"/>
                  <a:pt x="34" y="226"/>
                </a:cubicBezTo>
                <a:cubicBezTo>
                  <a:pt x="32" y="231"/>
                  <a:pt x="32" y="231"/>
                  <a:pt x="32" y="231"/>
                </a:cubicBezTo>
                <a:cubicBezTo>
                  <a:pt x="35" y="226"/>
                  <a:pt x="35" y="226"/>
                  <a:pt x="35" y="226"/>
                </a:cubicBezTo>
                <a:cubicBezTo>
                  <a:pt x="37" y="223"/>
                  <a:pt x="37" y="223"/>
                  <a:pt x="37" y="223"/>
                </a:cubicBezTo>
                <a:cubicBezTo>
                  <a:pt x="38" y="220"/>
                  <a:pt x="38" y="220"/>
                  <a:pt x="38" y="220"/>
                </a:cubicBezTo>
                <a:cubicBezTo>
                  <a:pt x="42" y="212"/>
                  <a:pt x="42" y="212"/>
                  <a:pt x="42" y="212"/>
                </a:cubicBezTo>
                <a:cubicBezTo>
                  <a:pt x="43" y="212"/>
                  <a:pt x="43" y="212"/>
                  <a:pt x="44" y="212"/>
                </a:cubicBezTo>
                <a:cubicBezTo>
                  <a:pt x="46" y="210"/>
                  <a:pt x="46" y="210"/>
                  <a:pt x="46" y="210"/>
                </a:cubicBezTo>
                <a:cubicBezTo>
                  <a:pt x="48" y="209"/>
                  <a:pt x="48" y="209"/>
                  <a:pt x="48" y="209"/>
                </a:cubicBezTo>
                <a:cubicBezTo>
                  <a:pt x="49" y="206"/>
                  <a:pt x="49" y="206"/>
                  <a:pt x="49" y="206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56" y="194"/>
                  <a:pt x="56" y="194"/>
                  <a:pt x="56" y="194"/>
                </a:cubicBezTo>
                <a:cubicBezTo>
                  <a:pt x="56" y="194"/>
                  <a:pt x="57" y="194"/>
                  <a:pt x="57" y="194"/>
                </a:cubicBezTo>
                <a:cubicBezTo>
                  <a:pt x="59" y="192"/>
                  <a:pt x="59" y="192"/>
                  <a:pt x="59" y="192"/>
                </a:cubicBezTo>
                <a:cubicBezTo>
                  <a:pt x="60" y="192"/>
                  <a:pt x="60" y="192"/>
                  <a:pt x="60" y="192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6" y="186"/>
                  <a:pt x="66" y="186"/>
                  <a:pt x="66" y="186"/>
                </a:cubicBezTo>
                <a:cubicBezTo>
                  <a:pt x="68" y="186"/>
                  <a:pt x="69" y="186"/>
                  <a:pt x="70" y="187"/>
                </a:cubicBezTo>
                <a:cubicBezTo>
                  <a:pt x="70" y="188"/>
                  <a:pt x="69" y="188"/>
                  <a:pt x="69" y="189"/>
                </a:cubicBezTo>
                <a:cubicBezTo>
                  <a:pt x="68" y="189"/>
                  <a:pt x="67" y="189"/>
                  <a:pt x="66" y="189"/>
                </a:cubicBezTo>
                <a:cubicBezTo>
                  <a:pt x="63" y="192"/>
                  <a:pt x="63" y="192"/>
                  <a:pt x="61" y="196"/>
                </a:cubicBezTo>
                <a:cubicBezTo>
                  <a:pt x="61" y="197"/>
                  <a:pt x="61" y="197"/>
                  <a:pt x="61" y="197"/>
                </a:cubicBezTo>
                <a:cubicBezTo>
                  <a:pt x="64" y="195"/>
                  <a:pt x="64" y="195"/>
                  <a:pt x="64" y="195"/>
                </a:cubicBezTo>
                <a:cubicBezTo>
                  <a:pt x="66" y="193"/>
                  <a:pt x="66" y="193"/>
                  <a:pt x="66" y="193"/>
                </a:cubicBezTo>
                <a:cubicBezTo>
                  <a:pt x="68" y="192"/>
                  <a:pt x="68" y="192"/>
                  <a:pt x="68" y="192"/>
                </a:cubicBezTo>
                <a:cubicBezTo>
                  <a:pt x="71" y="190"/>
                  <a:pt x="71" y="190"/>
                  <a:pt x="71" y="190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7" y="185"/>
                  <a:pt x="77" y="185"/>
                  <a:pt x="77" y="185"/>
                </a:cubicBezTo>
                <a:cubicBezTo>
                  <a:pt x="80" y="182"/>
                  <a:pt x="80" y="182"/>
                  <a:pt x="80" y="182"/>
                </a:cubicBezTo>
                <a:cubicBezTo>
                  <a:pt x="83" y="178"/>
                  <a:pt x="83" y="178"/>
                  <a:pt x="83" y="178"/>
                </a:cubicBezTo>
                <a:cubicBezTo>
                  <a:pt x="80" y="179"/>
                  <a:pt x="80" y="179"/>
                  <a:pt x="80" y="179"/>
                </a:cubicBezTo>
                <a:cubicBezTo>
                  <a:pt x="75" y="184"/>
                  <a:pt x="75" y="184"/>
                  <a:pt x="75" y="184"/>
                </a:cubicBezTo>
                <a:cubicBezTo>
                  <a:pt x="73" y="184"/>
                  <a:pt x="73" y="184"/>
                  <a:pt x="73" y="184"/>
                </a:cubicBezTo>
                <a:cubicBezTo>
                  <a:pt x="73" y="182"/>
                  <a:pt x="73" y="182"/>
                  <a:pt x="73" y="182"/>
                </a:cubicBezTo>
                <a:cubicBezTo>
                  <a:pt x="73" y="178"/>
                  <a:pt x="73" y="178"/>
                  <a:pt x="73" y="178"/>
                </a:cubicBezTo>
                <a:cubicBezTo>
                  <a:pt x="76" y="171"/>
                  <a:pt x="76" y="171"/>
                  <a:pt x="76" y="171"/>
                </a:cubicBezTo>
                <a:cubicBezTo>
                  <a:pt x="80" y="168"/>
                  <a:pt x="80" y="168"/>
                  <a:pt x="80" y="168"/>
                </a:cubicBezTo>
                <a:cubicBezTo>
                  <a:pt x="83" y="163"/>
                  <a:pt x="83" y="163"/>
                  <a:pt x="83" y="163"/>
                </a:cubicBezTo>
                <a:cubicBezTo>
                  <a:pt x="81" y="162"/>
                  <a:pt x="81" y="162"/>
                  <a:pt x="81" y="162"/>
                </a:cubicBezTo>
                <a:cubicBezTo>
                  <a:pt x="78" y="164"/>
                  <a:pt x="78" y="164"/>
                  <a:pt x="78" y="164"/>
                </a:cubicBezTo>
                <a:cubicBezTo>
                  <a:pt x="73" y="168"/>
                  <a:pt x="73" y="168"/>
                  <a:pt x="73" y="168"/>
                </a:cubicBezTo>
                <a:cubicBezTo>
                  <a:pt x="67" y="174"/>
                  <a:pt x="67" y="174"/>
                  <a:pt x="67" y="174"/>
                </a:cubicBezTo>
                <a:cubicBezTo>
                  <a:pt x="63" y="178"/>
                  <a:pt x="63" y="178"/>
                  <a:pt x="63" y="178"/>
                </a:cubicBezTo>
                <a:cubicBezTo>
                  <a:pt x="66" y="175"/>
                  <a:pt x="66" y="175"/>
                  <a:pt x="66" y="175"/>
                </a:cubicBezTo>
                <a:cubicBezTo>
                  <a:pt x="69" y="171"/>
                  <a:pt x="69" y="171"/>
                  <a:pt x="69" y="171"/>
                </a:cubicBezTo>
                <a:cubicBezTo>
                  <a:pt x="71" y="169"/>
                  <a:pt x="71" y="169"/>
                  <a:pt x="71" y="169"/>
                </a:cubicBezTo>
                <a:cubicBezTo>
                  <a:pt x="71" y="167"/>
                  <a:pt x="71" y="167"/>
                  <a:pt x="71" y="167"/>
                </a:cubicBezTo>
                <a:cubicBezTo>
                  <a:pt x="71" y="167"/>
                  <a:pt x="72" y="167"/>
                  <a:pt x="72" y="167"/>
                </a:cubicBezTo>
                <a:cubicBezTo>
                  <a:pt x="75" y="164"/>
                  <a:pt x="75" y="164"/>
                  <a:pt x="75" y="164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80" y="161"/>
                  <a:pt x="80" y="161"/>
                  <a:pt x="80" y="161"/>
                </a:cubicBezTo>
                <a:cubicBezTo>
                  <a:pt x="83" y="157"/>
                  <a:pt x="83" y="157"/>
                  <a:pt x="83" y="15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7" y="156"/>
                  <a:pt x="87" y="156"/>
                </a:cubicBezTo>
                <a:cubicBezTo>
                  <a:pt x="92" y="156"/>
                  <a:pt x="92" y="156"/>
                  <a:pt x="92" y="156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5" y="157"/>
                  <a:pt x="95" y="157"/>
                  <a:pt x="95" y="157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104" y="150"/>
                  <a:pt x="104" y="150"/>
                  <a:pt x="104" y="150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10" y="148"/>
                  <a:pt x="110" y="148"/>
                  <a:pt x="110" y="148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211" name="Group 210"/>
          <p:cNvGrpSpPr/>
          <p:nvPr/>
        </p:nvGrpSpPr>
        <p:grpSpPr>
          <a:xfrm>
            <a:off x="2640032" y="2148184"/>
            <a:ext cx="1724911" cy="1725136"/>
            <a:chOff x="2183615" y="1663567"/>
            <a:chExt cx="1293852" cy="1293852"/>
          </a:xfrm>
        </p:grpSpPr>
        <p:sp>
          <p:nvSpPr>
            <p:cNvPr id="196" name="Oval 195"/>
            <p:cNvSpPr/>
            <p:nvPr/>
          </p:nvSpPr>
          <p:spPr>
            <a:xfrm>
              <a:off x="2283175" y="1763127"/>
              <a:ext cx="1094733" cy="109473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209" name="Oval 208"/>
            <p:cNvSpPr/>
            <p:nvPr/>
          </p:nvSpPr>
          <p:spPr>
            <a:xfrm>
              <a:off x="2183615" y="1663567"/>
              <a:ext cx="1293852" cy="1293852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>
                <a:cs typeface="+mn-ea"/>
                <a:sym typeface="+mn-lt"/>
              </a:endParaRPr>
            </a:p>
          </p:txBody>
        </p:sp>
      </p:grpSp>
      <p:grpSp>
        <p:nvGrpSpPr>
          <p:cNvPr id="212" name="Group 211"/>
          <p:cNvGrpSpPr/>
          <p:nvPr/>
        </p:nvGrpSpPr>
        <p:grpSpPr>
          <a:xfrm>
            <a:off x="796847" y="2363215"/>
            <a:ext cx="1294910" cy="1295076"/>
            <a:chOff x="864537" y="1822859"/>
            <a:chExt cx="971309" cy="971307"/>
          </a:xfrm>
        </p:grpSpPr>
        <p:sp>
          <p:nvSpPr>
            <p:cNvPr id="190" name="Oval 189"/>
            <p:cNvSpPr/>
            <p:nvPr/>
          </p:nvSpPr>
          <p:spPr>
            <a:xfrm>
              <a:off x="932451" y="1890773"/>
              <a:ext cx="835480" cy="83547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210" name="Oval 209"/>
            <p:cNvSpPr/>
            <p:nvPr/>
          </p:nvSpPr>
          <p:spPr>
            <a:xfrm>
              <a:off x="864537" y="1822859"/>
              <a:ext cx="971309" cy="971307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>
                <a:cs typeface="+mn-ea"/>
                <a:sym typeface="+mn-lt"/>
              </a:endParaRPr>
            </a:p>
          </p:txBody>
        </p:sp>
      </p:grpSp>
      <p:sp>
        <p:nvSpPr>
          <p:cNvPr id="215" name="Arc 214"/>
          <p:cNvSpPr/>
          <p:nvPr/>
        </p:nvSpPr>
        <p:spPr>
          <a:xfrm>
            <a:off x="4912984" y="1835172"/>
            <a:ext cx="2350854" cy="2351160"/>
          </a:xfrm>
          <a:prstGeom prst="arc">
            <a:avLst>
              <a:gd name="adj1" fmla="val 21578092"/>
              <a:gd name="adj2" fmla="val 16283076"/>
            </a:avLst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08" tIns="60954" rIns="121908" bIns="60954"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cxnSp>
        <p:nvCxnSpPr>
          <p:cNvPr id="220" name="Straight Connector 219"/>
          <p:cNvCxnSpPr/>
          <p:nvPr/>
        </p:nvCxnSpPr>
        <p:spPr>
          <a:xfrm flipH="1">
            <a:off x="2091758" y="3010752"/>
            <a:ext cx="548043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Straight Connector 220"/>
          <p:cNvCxnSpPr/>
          <p:nvPr/>
        </p:nvCxnSpPr>
        <p:spPr>
          <a:xfrm flipH="1">
            <a:off x="7263839" y="3010752"/>
            <a:ext cx="548043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2" name="Group 221"/>
          <p:cNvGrpSpPr/>
          <p:nvPr/>
        </p:nvGrpSpPr>
        <p:grpSpPr>
          <a:xfrm>
            <a:off x="7811882" y="2148184"/>
            <a:ext cx="1724911" cy="1725136"/>
            <a:chOff x="2183615" y="1663567"/>
            <a:chExt cx="1293852" cy="1293852"/>
          </a:xfrm>
        </p:grpSpPr>
        <p:sp>
          <p:nvSpPr>
            <p:cNvPr id="223" name="Oval 222"/>
            <p:cNvSpPr/>
            <p:nvPr/>
          </p:nvSpPr>
          <p:spPr>
            <a:xfrm>
              <a:off x="2283175" y="1763127"/>
              <a:ext cx="1094733" cy="109473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224" name="Oval 223"/>
            <p:cNvSpPr/>
            <p:nvPr/>
          </p:nvSpPr>
          <p:spPr>
            <a:xfrm>
              <a:off x="2183615" y="1663567"/>
              <a:ext cx="1293852" cy="1293852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>
                <a:cs typeface="+mn-ea"/>
                <a:sym typeface="+mn-lt"/>
              </a:endParaRPr>
            </a:p>
          </p:txBody>
        </p:sp>
      </p:grpSp>
      <p:cxnSp>
        <p:nvCxnSpPr>
          <p:cNvPr id="225" name="Straight Connector 224"/>
          <p:cNvCxnSpPr/>
          <p:nvPr/>
        </p:nvCxnSpPr>
        <p:spPr>
          <a:xfrm flipH="1">
            <a:off x="9536794" y="3010752"/>
            <a:ext cx="548043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6" name="Group 225"/>
          <p:cNvGrpSpPr/>
          <p:nvPr/>
        </p:nvGrpSpPr>
        <p:grpSpPr>
          <a:xfrm>
            <a:off x="10084837" y="2363215"/>
            <a:ext cx="1294910" cy="1295076"/>
            <a:chOff x="864537" y="1822859"/>
            <a:chExt cx="971309" cy="971307"/>
          </a:xfrm>
        </p:grpSpPr>
        <p:sp>
          <p:nvSpPr>
            <p:cNvPr id="227" name="Oval 226"/>
            <p:cNvSpPr/>
            <p:nvPr/>
          </p:nvSpPr>
          <p:spPr>
            <a:xfrm>
              <a:off x="932451" y="1890773"/>
              <a:ext cx="835480" cy="83547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228" name="Oval 227"/>
            <p:cNvSpPr/>
            <p:nvPr/>
          </p:nvSpPr>
          <p:spPr>
            <a:xfrm>
              <a:off x="864537" y="1822859"/>
              <a:ext cx="971309" cy="971307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>
                <a:cs typeface="+mn-ea"/>
                <a:sym typeface="+mn-lt"/>
              </a:endParaRPr>
            </a:p>
          </p:txBody>
        </p:sp>
      </p:grpSp>
      <p:cxnSp>
        <p:nvCxnSpPr>
          <p:cNvPr id="229" name="Straight Connector 228"/>
          <p:cNvCxnSpPr/>
          <p:nvPr/>
        </p:nvCxnSpPr>
        <p:spPr>
          <a:xfrm flipH="1">
            <a:off x="6116815" y="1837631"/>
            <a:ext cx="900779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3" name="Group 232"/>
          <p:cNvGrpSpPr/>
          <p:nvPr/>
        </p:nvGrpSpPr>
        <p:grpSpPr>
          <a:xfrm>
            <a:off x="7044814" y="1431958"/>
            <a:ext cx="823261" cy="823363"/>
            <a:chOff x="864537" y="1822859"/>
            <a:chExt cx="971309" cy="971307"/>
          </a:xfrm>
        </p:grpSpPr>
        <p:sp>
          <p:nvSpPr>
            <p:cNvPr id="234" name="Oval 233"/>
            <p:cNvSpPr/>
            <p:nvPr/>
          </p:nvSpPr>
          <p:spPr>
            <a:xfrm>
              <a:off x="932451" y="1890773"/>
              <a:ext cx="835480" cy="835478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9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en-US" sz="1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5" name="Oval 234"/>
            <p:cNvSpPr/>
            <p:nvPr/>
          </p:nvSpPr>
          <p:spPr>
            <a:xfrm>
              <a:off x="864537" y="1822859"/>
              <a:ext cx="971309" cy="971307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>
                <a:solidFill>
                  <a:srgbClr val="FFC000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239" name="Straight Connector 238"/>
          <p:cNvCxnSpPr/>
          <p:nvPr/>
        </p:nvCxnSpPr>
        <p:spPr>
          <a:xfrm>
            <a:off x="2338688" y="3033170"/>
            <a:ext cx="0" cy="881515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1" name="Group 240"/>
          <p:cNvGrpSpPr/>
          <p:nvPr/>
        </p:nvGrpSpPr>
        <p:grpSpPr>
          <a:xfrm>
            <a:off x="1927059" y="3940190"/>
            <a:ext cx="823261" cy="823363"/>
            <a:chOff x="864537" y="1822859"/>
            <a:chExt cx="971309" cy="971307"/>
          </a:xfrm>
        </p:grpSpPr>
        <p:sp>
          <p:nvSpPr>
            <p:cNvPr id="242" name="Oval 241"/>
            <p:cNvSpPr/>
            <p:nvPr/>
          </p:nvSpPr>
          <p:spPr>
            <a:xfrm>
              <a:off x="932451" y="1890773"/>
              <a:ext cx="835480" cy="835478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9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en-US" sz="1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3" name="Oval 242"/>
            <p:cNvSpPr/>
            <p:nvPr/>
          </p:nvSpPr>
          <p:spPr>
            <a:xfrm>
              <a:off x="864537" y="1822859"/>
              <a:ext cx="971309" cy="971307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>
                <a:solidFill>
                  <a:srgbClr val="FFC000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248" name="Straight Connector 247"/>
          <p:cNvCxnSpPr/>
          <p:nvPr/>
        </p:nvCxnSpPr>
        <p:spPr>
          <a:xfrm>
            <a:off x="1043634" y="5477608"/>
            <a:ext cx="10104735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9" name="Straight Connector 248"/>
          <p:cNvCxnSpPr/>
          <p:nvPr/>
        </p:nvCxnSpPr>
        <p:spPr>
          <a:xfrm>
            <a:off x="9804380" y="3033170"/>
            <a:ext cx="0" cy="881515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0" name="Group 249"/>
          <p:cNvGrpSpPr/>
          <p:nvPr/>
        </p:nvGrpSpPr>
        <p:grpSpPr>
          <a:xfrm>
            <a:off x="9392751" y="3940190"/>
            <a:ext cx="823261" cy="823363"/>
            <a:chOff x="864537" y="1822859"/>
            <a:chExt cx="971309" cy="971307"/>
          </a:xfrm>
        </p:grpSpPr>
        <p:sp>
          <p:nvSpPr>
            <p:cNvPr id="251" name="Oval 250"/>
            <p:cNvSpPr/>
            <p:nvPr/>
          </p:nvSpPr>
          <p:spPr>
            <a:xfrm>
              <a:off x="932451" y="1890773"/>
              <a:ext cx="835480" cy="835478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9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en-US" sz="1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2" name="Oval 251"/>
            <p:cNvSpPr/>
            <p:nvPr/>
          </p:nvSpPr>
          <p:spPr>
            <a:xfrm>
              <a:off x="864537" y="1822859"/>
              <a:ext cx="971309" cy="971307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>
                <a:solidFill>
                  <a:srgbClr val="FFC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7" name="TextBox 256"/>
          <p:cNvSpPr txBox="1"/>
          <p:nvPr/>
        </p:nvSpPr>
        <p:spPr>
          <a:xfrm>
            <a:off x="1035440" y="5655394"/>
            <a:ext cx="10121124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自我意识并不是与生俱来的，而是个体出生后在与客观环境的相互作用中逐渐形成和发展起来的。儿童生来并无自我意识。</a:t>
            </a:r>
            <a:endParaRPr sz="2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0" name="Freeform 143"/>
          <p:cNvSpPr>
            <a:spLocks noEditPoints="1"/>
          </p:cNvSpPr>
          <p:nvPr/>
        </p:nvSpPr>
        <p:spPr bwMode="auto">
          <a:xfrm>
            <a:off x="1134701" y="2698070"/>
            <a:ext cx="615385" cy="566876"/>
          </a:xfrm>
          <a:custGeom>
            <a:avLst/>
            <a:gdLst>
              <a:gd name="T0" fmla="*/ 151 w 157"/>
              <a:gd name="T1" fmla="*/ 59 h 145"/>
              <a:gd name="T2" fmla="*/ 130 w 157"/>
              <a:gd name="T3" fmla="*/ 41 h 145"/>
              <a:gd name="T4" fmla="*/ 110 w 157"/>
              <a:gd name="T5" fmla="*/ 23 h 145"/>
              <a:gd name="T6" fmla="*/ 88 w 157"/>
              <a:gd name="T7" fmla="*/ 5 h 145"/>
              <a:gd name="T8" fmla="*/ 69 w 157"/>
              <a:gd name="T9" fmla="*/ 5 h 145"/>
              <a:gd name="T10" fmla="*/ 47 w 157"/>
              <a:gd name="T11" fmla="*/ 23 h 145"/>
              <a:gd name="T12" fmla="*/ 27 w 157"/>
              <a:gd name="T13" fmla="*/ 41 h 145"/>
              <a:gd name="T14" fmla="*/ 6 w 157"/>
              <a:gd name="T15" fmla="*/ 59 h 145"/>
              <a:gd name="T16" fmla="*/ 9 w 157"/>
              <a:gd name="T17" fmla="*/ 68 h 145"/>
              <a:gd name="T18" fmla="*/ 21 w 157"/>
              <a:gd name="T19" fmla="*/ 68 h 145"/>
              <a:gd name="T20" fmla="*/ 21 w 157"/>
              <a:gd name="T21" fmla="*/ 139 h 145"/>
              <a:gd name="T22" fmla="*/ 27 w 157"/>
              <a:gd name="T23" fmla="*/ 145 h 145"/>
              <a:gd name="T24" fmla="*/ 38 w 157"/>
              <a:gd name="T25" fmla="*/ 145 h 145"/>
              <a:gd name="T26" fmla="*/ 38 w 157"/>
              <a:gd name="T27" fmla="*/ 81 h 145"/>
              <a:gd name="T28" fmla="*/ 71 w 157"/>
              <a:gd name="T29" fmla="*/ 81 h 145"/>
              <a:gd name="T30" fmla="*/ 71 w 157"/>
              <a:gd name="T31" fmla="*/ 145 h 145"/>
              <a:gd name="T32" fmla="*/ 130 w 157"/>
              <a:gd name="T33" fmla="*/ 145 h 145"/>
              <a:gd name="T34" fmla="*/ 136 w 157"/>
              <a:gd name="T35" fmla="*/ 139 h 145"/>
              <a:gd name="T36" fmla="*/ 136 w 157"/>
              <a:gd name="T37" fmla="*/ 68 h 145"/>
              <a:gd name="T38" fmla="*/ 148 w 157"/>
              <a:gd name="T39" fmla="*/ 68 h 145"/>
              <a:gd name="T40" fmla="*/ 151 w 157"/>
              <a:gd name="T41" fmla="*/ 59 h 145"/>
              <a:gd name="T42" fmla="*/ 118 w 157"/>
              <a:gd name="T43" fmla="*/ 97 h 145"/>
              <a:gd name="T44" fmla="*/ 89 w 157"/>
              <a:gd name="T45" fmla="*/ 97 h 145"/>
              <a:gd name="T46" fmla="*/ 89 w 157"/>
              <a:gd name="T47" fmla="*/ 72 h 145"/>
              <a:gd name="T48" fmla="*/ 118 w 157"/>
              <a:gd name="T49" fmla="*/ 72 h 145"/>
              <a:gd name="T50" fmla="*/ 118 w 157"/>
              <a:gd name="T51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7" h="145">
                <a:moveTo>
                  <a:pt x="151" y="59"/>
                </a:moveTo>
                <a:cubicBezTo>
                  <a:pt x="130" y="41"/>
                  <a:pt x="130" y="41"/>
                  <a:pt x="130" y="41"/>
                </a:cubicBezTo>
                <a:cubicBezTo>
                  <a:pt x="124" y="36"/>
                  <a:pt x="115" y="28"/>
                  <a:pt x="110" y="23"/>
                </a:cubicBezTo>
                <a:cubicBezTo>
                  <a:pt x="88" y="5"/>
                  <a:pt x="88" y="5"/>
                  <a:pt x="88" y="5"/>
                </a:cubicBezTo>
                <a:cubicBezTo>
                  <a:pt x="83" y="0"/>
                  <a:pt x="74" y="0"/>
                  <a:pt x="69" y="5"/>
                </a:cubicBezTo>
                <a:cubicBezTo>
                  <a:pt x="47" y="23"/>
                  <a:pt x="47" y="23"/>
                  <a:pt x="47" y="23"/>
                </a:cubicBezTo>
                <a:cubicBezTo>
                  <a:pt x="42" y="28"/>
                  <a:pt x="33" y="36"/>
                  <a:pt x="27" y="41"/>
                </a:cubicBezTo>
                <a:cubicBezTo>
                  <a:pt x="6" y="59"/>
                  <a:pt x="6" y="59"/>
                  <a:pt x="6" y="59"/>
                </a:cubicBezTo>
                <a:cubicBezTo>
                  <a:pt x="0" y="64"/>
                  <a:pt x="2" y="68"/>
                  <a:pt x="9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1" y="139"/>
                  <a:pt x="21" y="139"/>
                  <a:pt x="21" y="139"/>
                </a:cubicBezTo>
                <a:cubicBezTo>
                  <a:pt x="21" y="142"/>
                  <a:pt x="24" y="145"/>
                  <a:pt x="27" y="145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38" y="81"/>
                  <a:pt x="38" y="81"/>
                  <a:pt x="38" y="81"/>
                </a:cubicBezTo>
                <a:cubicBezTo>
                  <a:pt x="71" y="81"/>
                  <a:pt x="71" y="81"/>
                  <a:pt x="71" y="81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30" y="145"/>
                  <a:pt x="130" y="145"/>
                  <a:pt x="130" y="145"/>
                </a:cubicBezTo>
                <a:cubicBezTo>
                  <a:pt x="134" y="145"/>
                  <a:pt x="136" y="142"/>
                  <a:pt x="136" y="139"/>
                </a:cubicBezTo>
                <a:cubicBezTo>
                  <a:pt x="136" y="68"/>
                  <a:pt x="136" y="68"/>
                  <a:pt x="136" y="68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55" y="68"/>
                  <a:pt x="157" y="64"/>
                  <a:pt x="151" y="59"/>
                </a:cubicBezTo>
                <a:close/>
                <a:moveTo>
                  <a:pt x="118" y="97"/>
                </a:moveTo>
                <a:cubicBezTo>
                  <a:pt x="89" y="97"/>
                  <a:pt x="89" y="97"/>
                  <a:pt x="89" y="97"/>
                </a:cubicBezTo>
                <a:cubicBezTo>
                  <a:pt x="89" y="72"/>
                  <a:pt x="89" y="72"/>
                  <a:pt x="89" y="72"/>
                </a:cubicBezTo>
                <a:cubicBezTo>
                  <a:pt x="118" y="72"/>
                  <a:pt x="118" y="72"/>
                  <a:pt x="118" y="72"/>
                </a:cubicBezTo>
                <a:lnTo>
                  <a:pt x="118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1" name="Freeform 92"/>
          <p:cNvSpPr>
            <a:spLocks noEditPoints="1"/>
          </p:cNvSpPr>
          <p:nvPr/>
        </p:nvSpPr>
        <p:spPr bwMode="auto">
          <a:xfrm>
            <a:off x="8392325" y="2732853"/>
            <a:ext cx="580299" cy="591172"/>
          </a:xfrm>
          <a:custGeom>
            <a:avLst/>
            <a:gdLst>
              <a:gd name="T0" fmla="*/ 143 w 148"/>
              <a:gd name="T1" fmla="*/ 130 h 151"/>
              <a:gd name="T2" fmla="*/ 100 w 148"/>
              <a:gd name="T3" fmla="*/ 86 h 151"/>
              <a:gd name="T4" fmla="*/ 110 w 148"/>
              <a:gd name="T5" fmla="*/ 55 h 151"/>
              <a:gd name="T6" fmla="*/ 55 w 148"/>
              <a:gd name="T7" fmla="*/ 0 h 151"/>
              <a:gd name="T8" fmla="*/ 0 w 148"/>
              <a:gd name="T9" fmla="*/ 55 h 151"/>
              <a:gd name="T10" fmla="*/ 55 w 148"/>
              <a:gd name="T11" fmla="*/ 109 h 151"/>
              <a:gd name="T12" fmla="*/ 81 w 148"/>
              <a:gd name="T13" fmla="*/ 103 h 151"/>
              <a:gd name="T14" fmla="*/ 126 w 148"/>
              <a:gd name="T15" fmla="*/ 147 h 151"/>
              <a:gd name="T16" fmla="*/ 143 w 148"/>
              <a:gd name="T17" fmla="*/ 147 h 151"/>
              <a:gd name="T18" fmla="*/ 143 w 148"/>
              <a:gd name="T19" fmla="*/ 130 h 151"/>
              <a:gd name="T20" fmla="*/ 19 w 148"/>
              <a:gd name="T21" fmla="*/ 55 h 151"/>
              <a:gd name="T22" fmla="*/ 55 w 148"/>
              <a:gd name="T23" fmla="*/ 18 h 151"/>
              <a:gd name="T24" fmla="*/ 92 w 148"/>
              <a:gd name="T25" fmla="*/ 55 h 151"/>
              <a:gd name="T26" fmla="*/ 55 w 148"/>
              <a:gd name="T27" fmla="*/ 91 h 151"/>
              <a:gd name="T28" fmla="*/ 19 w 148"/>
              <a:gd name="T29" fmla="*/ 5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8" h="151">
                <a:moveTo>
                  <a:pt x="143" y="130"/>
                </a:moveTo>
                <a:cubicBezTo>
                  <a:pt x="100" y="86"/>
                  <a:pt x="100" y="86"/>
                  <a:pt x="100" y="86"/>
                </a:cubicBezTo>
                <a:cubicBezTo>
                  <a:pt x="106" y="77"/>
                  <a:pt x="110" y="67"/>
                  <a:pt x="110" y="55"/>
                </a:cubicBezTo>
                <a:cubicBezTo>
                  <a:pt x="110" y="24"/>
                  <a:pt x="85" y="0"/>
                  <a:pt x="55" y="0"/>
                </a:cubicBezTo>
                <a:cubicBezTo>
                  <a:pt x="25" y="0"/>
                  <a:pt x="0" y="24"/>
                  <a:pt x="0" y="55"/>
                </a:cubicBezTo>
                <a:cubicBezTo>
                  <a:pt x="0" y="85"/>
                  <a:pt x="25" y="109"/>
                  <a:pt x="55" y="109"/>
                </a:cubicBezTo>
                <a:cubicBezTo>
                  <a:pt x="65" y="109"/>
                  <a:pt x="74" y="107"/>
                  <a:pt x="81" y="103"/>
                </a:cubicBezTo>
                <a:cubicBezTo>
                  <a:pt x="126" y="147"/>
                  <a:pt x="126" y="147"/>
                  <a:pt x="126" y="147"/>
                </a:cubicBezTo>
                <a:cubicBezTo>
                  <a:pt x="130" y="151"/>
                  <a:pt x="138" y="151"/>
                  <a:pt x="143" y="147"/>
                </a:cubicBezTo>
                <a:cubicBezTo>
                  <a:pt x="148" y="142"/>
                  <a:pt x="148" y="134"/>
                  <a:pt x="143" y="130"/>
                </a:cubicBezTo>
                <a:close/>
                <a:moveTo>
                  <a:pt x="19" y="55"/>
                </a:moveTo>
                <a:cubicBezTo>
                  <a:pt x="19" y="34"/>
                  <a:pt x="35" y="18"/>
                  <a:pt x="55" y="18"/>
                </a:cubicBezTo>
                <a:cubicBezTo>
                  <a:pt x="75" y="18"/>
                  <a:pt x="92" y="34"/>
                  <a:pt x="92" y="55"/>
                </a:cubicBezTo>
                <a:cubicBezTo>
                  <a:pt x="92" y="75"/>
                  <a:pt x="75" y="91"/>
                  <a:pt x="55" y="91"/>
                </a:cubicBezTo>
                <a:cubicBezTo>
                  <a:pt x="35" y="91"/>
                  <a:pt x="19" y="75"/>
                  <a:pt x="19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224561" y="2754756"/>
            <a:ext cx="545212" cy="510191"/>
            <a:chOff x="6661150" y="233363"/>
            <a:chExt cx="320675" cy="300038"/>
          </a:xfrm>
          <a:solidFill>
            <a:schemeClr val="tx2">
              <a:lumMod val="75000"/>
            </a:schemeClr>
          </a:solidFill>
        </p:grpSpPr>
        <p:sp>
          <p:nvSpPr>
            <p:cNvPr id="43" name="Freeform 153"/>
            <p:cNvSpPr/>
            <p:nvPr/>
          </p:nvSpPr>
          <p:spPr bwMode="auto">
            <a:xfrm>
              <a:off x="6677025" y="315913"/>
              <a:ext cx="79375" cy="187325"/>
            </a:xfrm>
            <a:custGeom>
              <a:avLst/>
              <a:gdLst>
                <a:gd name="T0" fmla="*/ 34 w 34"/>
                <a:gd name="T1" fmla="*/ 81 h 81"/>
                <a:gd name="T2" fmla="*/ 34 w 34"/>
                <a:gd name="T3" fmla="*/ 8 h 81"/>
                <a:gd name="T4" fmla="*/ 26 w 34"/>
                <a:gd name="T5" fmla="*/ 0 h 81"/>
                <a:gd name="T6" fmla="*/ 9 w 34"/>
                <a:gd name="T7" fmla="*/ 0 h 81"/>
                <a:gd name="T8" fmla="*/ 0 w 34"/>
                <a:gd name="T9" fmla="*/ 8 h 81"/>
                <a:gd name="T10" fmla="*/ 0 w 34"/>
                <a:gd name="T11" fmla="*/ 81 h 81"/>
                <a:gd name="T12" fmla="*/ 34 w 34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1">
                  <a:moveTo>
                    <a:pt x="34" y="81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4" name="Freeform 154"/>
            <p:cNvSpPr/>
            <p:nvPr/>
          </p:nvSpPr>
          <p:spPr bwMode="auto">
            <a:xfrm>
              <a:off x="6783388" y="233363"/>
              <a:ext cx="77788" cy="269875"/>
            </a:xfrm>
            <a:custGeom>
              <a:avLst/>
              <a:gdLst>
                <a:gd name="T0" fmla="*/ 34 w 34"/>
                <a:gd name="T1" fmla="*/ 117 h 117"/>
                <a:gd name="T2" fmla="*/ 34 w 34"/>
                <a:gd name="T3" fmla="*/ 8 h 117"/>
                <a:gd name="T4" fmla="*/ 25 w 34"/>
                <a:gd name="T5" fmla="*/ 0 h 117"/>
                <a:gd name="T6" fmla="*/ 8 w 34"/>
                <a:gd name="T7" fmla="*/ 0 h 117"/>
                <a:gd name="T8" fmla="*/ 0 w 34"/>
                <a:gd name="T9" fmla="*/ 8 h 117"/>
                <a:gd name="T10" fmla="*/ 0 w 34"/>
                <a:gd name="T11" fmla="*/ 117 h 117"/>
                <a:gd name="T12" fmla="*/ 34 w 34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7">
                  <a:moveTo>
                    <a:pt x="34" y="11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34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5" name="Freeform 155"/>
            <p:cNvSpPr/>
            <p:nvPr/>
          </p:nvSpPr>
          <p:spPr bwMode="auto">
            <a:xfrm>
              <a:off x="6886575" y="358776"/>
              <a:ext cx="79375" cy="144463"/>
            </a:xfrm>
            <a:custGeom>
              <a:avLst/>
              <a:gdLst>
                <a:gd name="T0" fmla="*/ 34 w 34"/>
                <a:gd name="T1" fmla="*/ 63 h 63"/>
                <a:gd name="T2" fmla="*/ 34 w 34"/>
                <a:gd name="T3" fmla="*/ 8 h 63"/>
                <a:gd name="T4" fmla="*/ 25 w 34"/>
                <a:gd name="T5" fmla="*/ 0 h 63"/>
                <a:gd name="T6" fmla="*/ 8 w 34"/>
                <a:gd name="T7" fmla="*/ 0 h 63"/>
                <a:gd name="T8" fmla="*/ 0 w 34"/>
                <a:gd name="T9" fmla="*/ 8 h 63"/>
                <a:gd name="T10" fmla="*/ 0 w 34"/>
                <a:gd name="T11" fmla="*/ 63 h 63"/>
                <a:gd name="T12" fmla="*/ 34 w 3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3">
                  <a:moveTo>
                    <a:pt x="34" y="63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6" name="Rectangle 156"/>
            <p:cNvSpPr>
              <a:spLocks noChangeArrowheads="1"/>
            </p:cNvSpPr>
            <p:nvPr/>
          </p:nvSpPr>
          <p:spPr bwMode="auto">
            <a:xfrm>
              <a:off x="6661150" y="512763"/>
              <a:ext cx="32067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47" name="Freeform 140"/>
          <p:cNvSpPr>
            <a:spLocks noEditPoints="1"/>
          </p:cNvSpPr>
          <p:nvPr/>
        </p:nvSpPr>
        <p:spPr bwMode="auto">
          <a:xfrm>
            <a:off x="10431388" y="2694926"/>
            <a:ext cx="605083" cy="605161"/>
          </a:xfrm>
          <a:custGeom>
            <a:avLst/>
            <a:gdLst>
              <a:gd name="T0" fmla="*/ 103 w 112"/>
              <a:gd name="T1" fmla="*/ 47 h 112"/>
              <a:gd name="T2" fmla="*/ 106 w 112"/>
              <a:gd name="T3" fmla="*/ 36 h 112"/>
              <a:gd name="T4" fmla="*/ 102 w 112"/>
              <a:gd name="T5" fmla="*/ 22 h 112"/>
              <a:gd name="T6" fmla="*/ 92 w 112"/>
              <a:gd name="T7" fmla="*/ 25 h 112"/>
              <a:gd name="T8" fmla="*/ 90 w 112"/>
              <a:gd name="T9" fmla="*/ 14 h 112"/>
              <a:gd name="T10" fmla="*/ 79 w 112"/>
              <a:gd name="T11" fmla="*/ 4 h 112"/>
              <a:gd name="T12" fmla="*/ 71 w 112"/>
              <a:gd name="T13" fmla="*/ 11 h 112"/>
              <a:gd name="T14" fmla="*/ 64 w 112"/>
              <a:gd name="T15" fmla="*/ 3 h 112"/>
              <a:gd name="T16" fmla="*/ 50 w 112"/>
              <a:gd name="T17" fmla="*/ 0 h 112"/>
              <a:gd name="T18" fmla="*/ 47 w 112"/>
              <a:gd name="T19" fmla="*/ 10 h 112"/>
              <a:gd name="T20" fmla="*/ 37 w 112"/>
              <a:gd name="T21" fmla="*/ 6 h 112"/>
              <a:gd name="T22" fmla="*/ 23 w 112"/>
              <a:gd name="T23" fmla="*/ 11 h 112"/>
              <a:gd name="T24" fmla="*/ 25 w 112"/>
              <a:gd name="T25" fmla="*/ 20 h 112"/>
              <a:gd name="T26" fmla="*/ 14 w 112"/>
              <a:gd name="T27" fmla="*/ 22 h 112"/>
              <a:gd name="T28" fmla="*/ 5 w 112"/>
              <a:gd name="T29" fmla="*/ 33 h 112"/>
              <a:gd name="T30" fmla="*/ 12 w 112"/>
              <a:gd name="T31" fmla="*/ 41 h 112"/>
              <a:gd name="T32" fmla="*/ 3 w 112"/>
              <a:gd name="T33" fmla="*/ 48 h 112"/>
              <a:gd name="T34" fmla="*/ 0 w 112"/>
              <a:gd name="T35" fmla="*/ 62 h 112"/>
              <a:gd name="T36" fmla="*/ 10 w 112"/>
              <a:gd name="T37" fmla="*/ 65 h 112"/>
              <a:gd name="T38" fmla="*/ 6 w 112"/>
              <a:gd name="T39" fmla="*/ 75 h 112"/>
              <a:gd name="T40" fmla="*/ 11 w 112"/>
              <a:gd name="T41" fmla="*/ 89 h 112"/>
              <a:gd name="T42" fmla="*/ 21 w 112"/>
              <a:gd name="T43" fmla="*/ 87 h 112"/>
              <a:gd name="T44" fmla="*/ 23 w 112"/>
              <a:gd name="T45" fmla="*/ 98 h 112"/>
              <a:gd name="T46" fmla="*/ 34 w 112"/>
              <a:gd name="T47" fmla="*/ 108 h 112"/>
              <a:gd name="T48" fmla="*/ 41 w 112"/>
              <a:gd name="T49" fmla="*/ 101 h 112"/>
              <a:gd name="T50" fmla="*/ 48 w 112"/>
              <a:gd name="T51" fmla="*/ 109 h 112"/>
              <a:gd name="T52" fmla="*/ 63 w 112"/>
              <a:gd name="T53" fmla="*/ 112 h 112"/>
              <a:gd name="T54" fmla="*/ 66 w 112"/>
              <a:gd name="T55" fmla="*/ 102 h 112"/>
              <a:gd name="T56" fmla="*/ 76 w 112"/>
              <a:gd name="T57" fmla="*/ 106 h 112"/>
              <a:gd name="T58" fmla="*/ 90 w 112"/>
              <a:gd name="T59" fmla="*/ 101 h 112"/>
              <a:gd name="T60" fmla="*/ 88 w 112"/>
              <a:gd name="T61" fmla="*/ 91 h 112"/>
              <a:gd name="T62" fmla="*/ 98 w 112"/>
              <a:gd name="T63" fmla="*/ 89 h 112"/>
              <a:gd name="T64" fmla="*/ 108 w 112"/>
              <a:gd name="T65" fmla="*/ 78 h 112"/>
              <a:gd name="T66" fmla="*/ 101 w 112"/>
              <a:gd name="T67" fmla="*/ 71 h 112"/>
              <a:gd name="T68" fmla="*/ 110 w 112"/>
              <a:gd name="T69" fmla="*/ 64 h 112"/>
              <a:gd name="T70" fmla="*/ 112 w 112"/>
              <a:gd name="T71" fmla="*/ 49 h 112"/>
              <a:gd name="T72" fmla="*/ 56 w 112"/>
              <a:gd name="T73" fmla="*/ 86 h 112"/>
              <a:gd name="T74" fmla="*/ 56 w 112"/>
              <a:gd name="T75" fmla="*/ 26 h 112"/>
              <a:gd name="T76" fmla="*/ 56 w 112"/>
              <a:gd name="T77" fmla="*/ 8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" h="112">
                <a:moveTo>
                  <a:pt x="110" y="47"/>
                </a:moveTo>
                <a:cubicBezTo>
                  <a:pt x="103" y="47"/>
                  <a:pt x="103" y="47"/>
                  <a:pt x="103" y="47"/>
                </a:cubicBezTo>
                <a:cubicBezTo>
                  <a:pt x="102" y="44"/>
                  <a:pt x="101" y="42"/>
                  <a:pt x="101" y="39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8" y="35"/>
                  <a:pt x="108" y="34"/>
                  <a:pt x="107" y="32"/>
                </a:cubicBezTo>
                <a:cubicBezTo>
                  <a:pt x="102" y="22"/>
                  <a:pt x="102" y="22"/>
                  <a:pt x="102" y="22"/>
                </a:cubicBezTo>
                <a:cubicBezTo>
                  <a:pt x="101" y="21"/>
                  <a:pt x="99" y="20"/>
                  <a:pt x="98" y="21"/>
                </a:cubicBezTo>
                <a:cubicBezTo>
                  <a:pt x="92" y="25"/>
                  <a:pt x="92" y="25"/>
                  <a:pt x="92" y="25"/>
                </a:cubicBezTo>
                <a:cubicBezTo>
                  <a:pt x="90" y="23"/>
                  <a:pt x="88" y="21"/>
                  <a:pt x="87" y="20"/>
                </a:cubicBezTo>
                <a:cubicBezTo>
                  <a:pt x="90" y="14"/>
                  <a:pt x="90" y="14"/>
                  <a:pt x="90" y="14"/>
                </a:cubicBezTo>
                <a:cubicBezTo>
                  <a:pt x="91" y="12"/>
                  <a:pt x="90" y="11"/>
                  <a:pt x="89" y="10"/>
                </a:cubicBezTo>
                <a:cubicBezTo>
                  <a:pt x="79" y="4"/>
                  <a:pt x="79" y="4"/>
                  <a:pt x="79" y="4"/>
                </a:cubicBezTo>
                <a:cubicBezTo>
                  <a:pt x="77" y="3"/>
                  <a:pt x="76" y="4"/>
                  <a:pt x="75" y="5"/>
                </a:cubicBezTo>
                <a:cubicBezTo>
                  <a:pt x="71" y="11"/>
                  <a:pt x="71" y="11"/>
                  <a:pt x="71" y="11"/>
                </a:cubicBezTo>
                <a:cubicBezTo>
                  <a:pt x="69" y="10"/>
                  <a:pt x="67" y="10"/>
                  <a:pt x="64" y="9"/>
                </a:cubicBezTo>
                <a:cubicBezTo>
                  <a:pt x="64" y="3"/>
                  <a:pt x="64" y="3"/>
                  <a:pt x="64" y="3"/>
                </a:cubicBezTo>
                <a:cubicBezTo>
                  <a:pt x="64" y="1"/>
                  <a:pt x="63" y="0"/>
                  <a:pt x="6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8" y="0"/>
                  <a:pt x="47" y="1"/>
                  <a:pt x="47" y="3"/>
                </a:cubicBezTo>
                <a:cubicBezTo>
                  <a:pt x="47" y="10"/>
                  <a:pt x="47" y="10"/>
                  <a:pt x="47" y="10"/>
                </a:cubicBezTo>
                <a:cubicBezTo>
                  <a:pt x="45" y="10"/>
                  <a:pt x="42" y="11"/>
                  <a:pt x="40" y="12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4"/>
                  <a:pt x="34" y="4"/>
                  <a:pt x="33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21" y="11"/>
                  <a:pt x="21" y="13"/>
                  <a:pt x="2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3" y="22"/>
                  <a:pt x="22" y="24"/>
                  <a:pt x="20" y="26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2"/>
                  <a:pt x="11" y="22"/>
                  <a:pt x="10" y="23"/>
                </a:cubicBezTo>
                <a:cubicBezTo>
                  <a:pt x="5" y="33"/>
                  <a:pt x="5" y="33"/>
                  <a:pt x="5" y="33"/>
                </a:cubicBezTo>
                <a:cubicBezTo>
                  <a:pt x="4" y="35"/>
                  <a:pt x="4" y="36"/>
                  <a:pt x="6" y="37"/>
                </a:cubicBezTo>
                <a:cubicBezTo>
                  <a:pt x="12" y="41"/>
                  <a:pt x="12" y="41"/>
                  <a:pt x="12" y="41"/>
                </a:cubicBezTo>
                <a:cubicBezTo>
                  <a:pt x="11" y="43"/>
                  <a:pt x="10" y="45"/>
                  <a:pt x="10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4"/>
                  <a:pt x="2" y="65"/>
                  <a:pt x="3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1" y="68"/>
                  <a:pt x="11" y="70"/>
                  <a:pt x="12" y="72"/>
                </a:cubicBezTo>
                <a:cubicBezTo>
                  <a:pt x="6" y="75"/>
                  <a:pt x="6" y="75"/>
                  <a:pt x="6" y="75"/>
                </a:cubicBezTo>
                <a:cubicBezTo>
                  <a:pt x="5" y="76"/>
                  <a:pt x="5" y="78"/>
                  <a:pt x="5" y="79"/>
                </a:cubicBezTo>
                <a:cubicBezTo>
                  <a:pt x="11" y="89"/>
                  <a:pt x="11" y="89"/>
                  <a:pt x="11" y="89"/>
                </a:cubicBezTo>
                <a:cubicBezTo>
                  <a:pt x="12" y="91"/>
                  <a:pt x="14" y="91"/>
                  <a:pt x="15" y="90"/>
                </a:cubicBezTo>
                <a:cubicBezTo>
                  <a:pt x="21" y="87"/>
                  <a:pt x="21" y="87"/>
                  <a:pt x="21" y="87"/>
                </a:cubicBezTo>
                <a:cubicBezTo>
                  <a:pt x="23" y="89"/>
                  <a:pt x="24" y="91"/>
                  <a:pt x="26" y="92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9"/>
                  <a:pt x="23" y="101"/>
                  <a:pt x="24" y="102"/>
                </a:cubicBezTo>
                <a:cubicBezTo>
                  <a:pt x="34" y="108"/>
                  <a:pt x="34" y="108"/>
                  <a:pt x="34" y="108"/>
                </a:cubicBezTo>
                <a:cubicBezTo>
                  <a:pt x="35" y="108"/>
                  <a:pt x="37" y="108"/>
                  <a:pt x="38" y="106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4" y="101"/>
                  <a:pt x="46" y="102"/>
                  <a:pt x="48" y="102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11"/>
                  <a:pt x="50" y="112"/>
                  <a:pt x="51" y="112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64" y="112"/>
                  <a:pt x="66" y="111"/>
                  <a:pt x="66" y="109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8" y="102"/>
                  <a:pt x="70" y="101"/>
                  <a:pt x="73" y="100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77" y="107"/>
                  <a:pt x="79" y="108"/>
                  <a:pt x="80" y="107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1" y="100"/>
                  <a:pt x="92" y="99"/>
                  <a:pt x="91" y="97"/>
                </a:cubicBezTo>
                <a:cubicBezTo>
                  <a:pt x="88" y="91"/>
                  <a:pt x="88" y="91"/>
                  <a:pt x="88" y="91"/>
                </a:cubicBezTo>
                <a:cubicBezTo>
                  <a:pt x="89" y="90"/>
                  <a:pt x="91" y="88"/>
                  <a:pt x="93" y="86"/>
                </a:cubicBezTo>
                <a:cubicBezTo>
                  <a:pt x="98" y="89"/>
                  <a:pt x="98" y="89"/>
                  <a:pt x="98" y="89"/>
                </a:cubicBezTo>
                <a:cubicBezTo>
                  <a:pt x="100" y="90"/>
                  <a:pt x="102" y="90"/>
                  <a:pt x="102" y="8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9" y="77"/>
                  <a:pt x="108" y="75"/>
                  <a:pt x="107" y="74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102" y="69"/>
                  <a:pt x="102" y="66"/>
                  <a:pt x="103" y="64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1" y="64"/>
                  <a:pt x="112" y="63"/>
                  <a:pt x="112" y="61"/>
                </a:cubicBezTo>
                <a:cubicBezTo>
                  <a:pt x="112" y="49"/>
                  <a:pt x="112" y="49"/>
                  <a:pt x="112" y="49"/>
                </a:cubicBezTo>
                <a:cubicBezTo>
                  <a:pt x="112" y="48"/>
                  <a:pt x="111" y="47"/>
                  <a:pt x="110" y="47"/>
                </a:cubicBezTo>
                <a:close/>
                <a:moveTo>
                  <a:pt x="56" y="86"/>
                </a:moveTo>
                <a:cubicBezTo>
                  <a:pt x="40" y="86"/>
                  <a:pt x="26" y="72"/>
                  <a:pt x="26" y="56"/>
                </a:cubicBezTo>
                <a:cubicBezTo>
                  <a:pt x="26" y="39"/>
                  <a:pt x="40" y="26"/>
                  <a:pt x="56" y="26"/>
                </a:cubicBezTo>
                <a:cubicBezTo>
                  <a:pt x="73" y="26"/>
                  <a:pt x="86" y="39"/>
                  <a:pt x="86" y="56"/>
                </a:cubicBezTo>
                <a:cubicBezTo>
                  <a:pt x="86" y="72"/>
                  <a:pt x="73" y="86"/>
                  <a:pt x="56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</p:spTree>
    <p:custDataLst>
      <p:tags r:id="rId15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3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1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5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4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000"/>
                            </p:stCondLst>
                            <p:childTnLst>
                              <p:par>
                                <p:cTn id="7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500"/>
                            </p:stCondLst>
                            <p:childTnLst>
                              <p:par>
                                <p:cTn id="8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87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1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0"/>
                            </p:stCondLst>
                            <p:childTnLst>
                              <p:par>
                                <p:cTn id="9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5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3" grpId="0"/>
      <p:bldP spid="254" grpId="0"/>
      <p:bldP spid="256" grpId="0"/>
      <p:bldP spid="208" grpId="0" bldLvl="0" animBg="1"/>
      <p:bldP spid="215" grpId="0" bldLvl="0" animBg="1"/>
      <p:bldP spid="25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1500505" y="595948"/>
            <a:ext cx="10111740" cy="771525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800" b="1" spc="260" dirty="0">
                <a:solidFill>
                  <a:schemeClr val="accent1">
                    <a:lumMod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自我意识的产生</a:t>
            </a:r>
            <a:endParaRPr lang="zh-CN" altLang="en-US" sz="2800" b="1" spc="260" dirty="0">
              <a:solidFill>
                <a:schemeClr val="accent1">
                  <a:lumMod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0" y="0"/>
            <a:ext cx="12192000" cy="289367"/>
            <a:chOff x="0" y="0"/>
            <a:chExt cx="12192000" cy="289367"/>
          </a:xfrm>
        </p:grpSpPr>
        <p:sp>
          <p:nvSpPr>
            <p:cNvPr id="11" name="矩形 10"/>
            <p:cNvSpPr/>
            <p:nvPr>
              <p:custDataLst>
                <p:tags r:id="rId3"/>
              </p:custDataLst>
            </p:nvPr>
          </p:nvSpPr>
          <p:spPr>
            <a:xfrm>
              <a:off x="0" y="0"/>
              <a:ext cx="2429381" cy="28936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4"/>
              </p:custDataLst>
            </p:nvPr>
          </p:nvSpPr>
          <p:spPr>
            <a:xfrm>
              <a:off x="2427955" y="0"/>
              <a:ext cx="2429381" cy="2893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3" name="矩形 12"/>
            <p:cNvSpPr/>
            <p:nvPr>
              <p:custDataLst>
                <p:tags r:id="rId5"/>
              </p:custDataLst>
            </p:nvPr>
          </p:nvSpPr>
          <p:spPr>
            <a:xfrm>
              <a:off x="4853940" y="0"/>
              <a:ext cx="2480725" cy="28936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>
              <p:custDataLst>
                <p:tags r:id="rId6"/>
              </p:custDataLst>
            </p:nvPr>
          </p:nvSpPr>
          <p:spPr>
            <a:xfrm>
              <a:off x="7334665" y="0"/>
              <a:ext cx="2429381" cy="28936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7"/>
              </p:custDataLst>
            </p:nvPr>
          </p:nvSpPr>
          <p:spPr>
            <a:xfrm>
              <a:off x="9762619" y="0"/>
              <a:ext cx="2429381" cy="28936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>
            <p:custDataLst>
              <p:tags r:id="rId8"/>
            </p:custDataLst>
          </p:nvPr>
        </p:nvGrpSpPr>
        <p:grpSpPr>
          <a:xfrm>
            <a:off x="0" y="6568633"/>
            <a:ext cx="12192000" cy="289367"/>
            <a:chOff x="0" y="6568633"/>
            <a:chExt cx="12192000" cy="289367"/>
          </a:xfrm>
        </p:grpSpPr>
        <p:sp>
          <p:nvSpPr>
            <p:cNvPr id="8" name="矩形 7"/>
            <p:cNvSpPr/>
            <p:nvPr>
              <p:custDataLst>
                <p:tags r:id="rId9"/>
              </p:custDataLst>
            </p:nvPr>
          </p:nvSpPr>
          <p:spPr>
            <a:xfrm>
              <a:off x="0" y="6568633"/>
              <a:ext cx="2429381" cy="28936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10"/>
              </p:custDataLst>
            </p:nvPr>
          </p:nvSpPr>
          <p:spPr>
            <a:xfrm>
              <a:off x="2427955" y="6568633"/>
              <a:ext cx="2429381" cy="2893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6" name="矩形 15"/>
            <p:cNvSpPr/>
            <p:nvPr>
              <p:custDataLst>
                <p:tags r:id="rId11"/>
              </p:custDataLst>
            </p:nvPr>
          </p:nvSpPr>
          <p:spPr>
            <a:xfrm>
              <a:off x="4853940" y="6568633"/>
              <a:ext cx="2480725" cy="28936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>
              <p:custDataLst>
                <p:tags r:id="rId12"/>
              </p:custDataLst>
            </p:nvPr>
          </p:nvSpPr>
          <p:spPr>
            <a:xfrm>
              <a:off x="7334665" y="6568633"/>
              <a:ext cx="2429381" cy="28936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>
              <p:custDataLst>
                <p:tags r:id="rId13"/>
              </p:custDataLst>
            </p:nvPr>
          </p:nvSpPr>
          <p:spPr>
            <a:xfrm>
              <a:off x="9762619" y="6568633"/>
              <a:ext cx="2429381" cy="28936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2" name="图形 15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639389" y="609049"/>
            <a:ext cx="861262" cy="745322"/>
          </a:xfrm>
          <a:prstGeom prst="rect">
            <a:avLst/>
          </a:prstGeom>
          <a:effectLst>
            <a:outerShdw blurRad="25400" dist="25400" dir="8100000" algn="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27" name="表格 26"/>
          <p:cNvGraphicFramePr/>
          <p:nvPr>
            <p:custDataLst>
              <p:tags r:id="rId16"/>
            </p:custDataLst>
          </p:nvPr>
        </p:nvGraphicFramePr>
        <p:xfrm>
          <a:off x="809625" y="1744980"/>
          <a:ext cx="10598150" cy="44773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1535"/>
                <a:gridCol w="8476615"/>
              </a:tblGrid>
              <a:tr h="4959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成长阶段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自我意识的发展</a:t>
                      </a:r>
                      <a:endParaRPr lang="zh-CN" altLang="en-US"/>
                    </a:p>
                  </a:txBody>
                  <a:tcPr anchor="ctr" anchorCtr="0"/>
                </a:tc>
              </a:tr>
              <a:tr h="4959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/>
                        <a:t>0 ～ 1 岁</a:t>
                      </a:r>
                      <a:endParaRPr lang="zh-CN" altLang="en-US" sz="18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/>
                        <a:t>没有自我意识，将自己与客观事物混为一谈，不能意识到自己的存在</a:t>
                      </a:r>
                      <a:endParaRPr lang="zh-CN" altLang="en-US" sz="1800"/>
                    </a:p>
                  </a:txBody>
                  <a:tcPr anchor="ctr" anchorCtr="0"/>
                </a:tc>
              </a:tr>
              <a:tr h="4959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/>
                        <a:t>1 岁左右</a:t>
                      </a:r>
                      <a:endParaRPr lang="zh-CN" altLang="en-US" sz="18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/>
                        <a:t>初步认识到自己是动作的主体，能认识到镜子里的人是“自己”</a:t>
                      </a:r>
                      <a:endParaRPr lang="zh-CN" altLang="en-US" sz="1800"/>
                    </a:p>
                  </a:txBody>
                  <a:tcPr anchor="ctr" anchorCtr="0"/>
                </a:tc>
              </a:tr>
              <a:tr h="49657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/>
                        <a:t>2 岁</a:t>
                      </a:r>
                      <a:endParaRPr lang="zh-CN" altLang="en-US" sz="18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/>
                        <a:t>逐渐学会使用“我”这个词。“我”字的运用标志着儿童自我意识的萌生</a:t>
                      </a:r>
                      <a:endParaRPr lang="zh-CN" altLang="en-US" sz="1800"/>
                    </a:p>
                  </a:txBody>
                  <a:tcPr anchor="ctr" anchorCtr="0"/>
                </a:tc>
              </a:tr>
              <a:tr h="4959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/>
                        <a:t>3 岁左右</a:t>
                      </a:r>
                      <a:endParaRPr lang="zh-CN" altLang="en-US" sz="18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/>
                        <a:t>“自我中心期”：开始出现羞涩感、占有心，什么事情都要求“我自己来”</a:t>
                      </a:r>
                      <a:endParaRPr lang="zh-CN" altLang="en-US" sz="1800"/>
                    </a:p>
                  </a:txBody>
                  <a:tcPr anchor="ctr" anchorCtr="0"/>
                </a:tc>
              </a:tr>
              <a:tr h="6654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/>
                        <a:t>3 岁到青春期</a:t>
                      </a:r>
                      <a:endParaRPr lang="zh-CN" altLang="en-US" sz="18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/>
                        <a:t>“客观化时期”：是个体接受社会教化、学习角色的主要时期。对自我的评价主要通过成人获得</a:t>
                      </a:r>
                      <a:endParaRPr lang="zh-CN" altLang="en-US" sz="1800"/>
                    </a:p>
                  </a:txBody>
                  <a:tcPr anchor="ctr" anchorCtr="0"/>
                </a:tc>
              </a:tr>
              <a:tr h="66611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/>
                        <a:t>青春期</a:t>
                      </a:r>
                      <a:endParaRPr lang="zh-CN" altLang="en-US" sz="18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/>
                        <a:t>“主观化时期”：家长、教师把这一时期视作“暴风骤雨期”“危险期”“莫名其</a:t>
                      </a:r>
                      <a:endParaRPr lang="zh-CN" altLang="en-US" sz="1800"/>
                    </a:p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/>
                        <a:t>妙期”。开始学会从自我出发去评价外部世界，自我意识表现出强烈的主观性</a:t>
                      </a:r>
                      <a:endParaRPr lang="zh-CN" altLang="en-US" sz="1800"/>
                    </a:p>
                  </a:txBody>
                  <a:tcPr anchor="ctr" anchorCtr="0"/>
                </a:tc>
              </a:tr>
              <a:tr h="6654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/>
                        <a:t>青春期到成年期</a:t>
                      </a:r>
                      <a:endParaRPr lang="zh-CN" altLang="en-US" sz="18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/>
                        <a:t>“心理自我”：即个人对自己心理的意识，包括个人对自己智力、性格、态度、信念、理想和行为等的意识。自我意识经过分化、矛盾、统一趋于成熟</a:t>
                      </a:r>
                      <a:endParaRPr lang="zh-CN" altLang="en-US" sz="1800"/>
                    </a:p>
                  </a:txBody>
                  <a:tcPr anchor="ctr" anchorCtr="0"/>
                </a:tc>
              </a:tr>
            </a:tbl>
          </a:graphicData>
        </a:graphic>
      </p:graphicFrame>
    </p:spTree>
    <p:custDataLst>
      <p:tags r:id="rId17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drap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1500505" y="595948"/>
            <a:ext cx="9813290" cy="771525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800" b="1" spc="260" dirty="0">
                <a:solidFill>
                  <a:schemeClr val="accent1">
                    <a:lumMod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二、小学生自我意识的发展特点</a:t>
            </a:r>
            <a:endParaRPr lang="zh-CN" altLang="en-US" sz="2800" b="1" spc="260" dirty="0">
              <a:solidFill>
                <a:schemeClr val="accent1">
                  <a:lumMod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0" y="0"/>
            <a:ext cx="12192000" cy="289367"/>
            <a:chOff x="0" y="0"/>
            <a:chExt cx="12192000" cy="289367"/>
          </a:xfrm>
        </p:grpSpPr>
        <p:sp>
          <p:nvSpPr>
            <p:cNvPr id="11" name="矩形 10"/>
            <p:cNvSpPr/>
            <p:nvPr>
              <p:custDataLst>
                <p:tags r:id="rId3"/>
              </p:custDataLst>
            </p:nvPr>
          </p:nvSpPr>
          <p:spPr>
            <a:xfrm>
              <a:off x="0" y="0"/>
              <a:ext cx="2429381" cy="289367"/>
            </a:xfrm>
            <a:prstGeom prst="rect">
              <a:avLst/>
            </a:prstGeom>
            <a:solidFill>
              <a:srgbClr val="FF99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4"/>
              </p:custDataLst>
            </p:nvPr>
          </p:nvSpPr>
          <p:spPr>
            <a:xfrm>
              <a:off x="2427955" y="0"/>
              <a:ext cx="2429381" cy="2893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3" name="矩形 12"/>
            <p:cNvSpPr/>
            <p:nvPr>
              <p:custDataLst>
                <p:tags r:id="rId5"/>
              </p:custDataLst>
            </p:nvPr>
          </p:nvSpPr>
          <p:spPr>
            <a:xfrm>
              <a:off x="4853940" y="0"/>
              <a:ext cx="2480725" cy="289367"/>
            </a:xfrm>
            <a:prstGeom prst="rect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>
              <p:custDataLst>
                <p:tags r:id="rId6"/>
              </p:custDataLst>
            </p:nvPr>
          </p:nvSpPr>
          <p:spPr>
            <a:xfrm>
              <a:off x="7334665" y="0"/>
              <a:ext cx="2429381" cy="289367"/>
            </a:xfrm>
            <a:prstGeom prst="rect">
              <a:avLst/>
            </a:prstGeom>
            <a:solidFill>
              <a:srgbClr val="F293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7"/>
              </p:custDataLst>
            </p:nvPr>
          </p:nvSpPr>
          <p:spPr>
            <a:xfrm>
              <a:off x="9762619" y="0"/>
              <a:ext cx="2429381" cy="289367"/>
            </a:xfrm>
            <a:prstGeom prst="rect">
              <a:avLst/>
            </a:prstGeom>
            <a:solidFill>
              <a:srgbClr val="7856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>
            <p:custDataLst>
              <p:tags r:id="rId8"/>
            </p:custDataLst>
          </p:nvPr>
        </p:nvGrpSpPr>
        <p:grpSpPr>
          <a:xfrm>
            <a:off x="0" y="6568633"/>
            <a:ext cx="12192000" cy="289367"/>
            <a:chOff x="0" y="6568633"/>
            <a:chExt cx="12192000" cy="289367"/>
          </a:xfrm>
        </p:grpSpPr>
        <p:sp>
          <p:nvSpPr>
            <p:cNvPr id="8" name="矩形 7"/>
            <p:cNvSpPr/>
            <p:nvPr>
              <p:custDataLst>
                <p:tags r:id="rId9"/>
              </p:custDataLst>
            </p:nvPr>
          </p:nvSpPr>
          <p:spPr>
            <a:xfrm>
              <a:off x="0" y="6568633"/>
              <a:ext cx="2429381" cy="289367"/>
            </a:xfrm>
            <a:prstGeom prst="rect">
              <a:avLst/>
            </a:prstGeom>
            <a:solidFill>
              <a:srgbClr val="FF99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10"/>
              </p:custDataLst>
            </p:nvPr>
          </p:nvSpPr>
          <p:spPr>
            <a:xfrm>
              <a:off x="2427955" y="6568633"/>
              <a:ext cx="2429381" cy="2893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6" name="矩形 15"/>
            <p:cNvSpPr/>
            <p:nvPr>
              <p:custDataLst>
                <p:tags r:id="rId11"/>
              </p:custDataLst>
            </p:nvPr>
          </p:nvSpPr>
          <p:spPr>
            <a:xfrm>
              <a:off x="4853940" y="6568633"/>
              <a:ext cx="2480725" cy="289367"/>
            </a:xfrm>
            <a:prstGeom prst="rect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>
              <p:custDataLst>
                <p:tags r:id="rId12"/>
              </p:custDataLst>
            </p:nvPr>
          </p:nvSpPr>
          <p:spPr>
            <a:xfrm>
              <a:off x="7334665" y="6568633"/>
              <a:ext cx="2429381" cy="289367"/>
            </a:xfrm>
            <a:prstGeom prst="rect">
              <a:avLst/>
            </a:prstGeom>
            <a:solidFill>
              <a:srgbClr val="F293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>
              <p:custDataLst>
                <p:tags r:id="rId13"/>
              </p:custDataLst>
            </p:nvPr>
          </p:nvSpPr>
          <p:spPr>
            <a:xfrm>
              <a:off x="9762619" y="6568633"/>
              <a:ext cx="2429381" cy="289367"/>
            </a:xfrm>
            <a:prstGeom prst="rect">
              <a:avLst/>
            </a:prstGeom>
            <a:solidFill>
              <a:srgbClr val="7856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2" name="图形 1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39389" y="609049"/>
            <a:ext cx="861262" cy="745322"/>
          </a:xfrm>
          <a:prstGeom prst="rect">
            <a:avLst/>
          </a:prstGeom>
          <a:effectLst>
            <a:outerShdw blurRad="25400" dist="25400" dir="8100000" algn="tr" rotWithShape="0">
              <a:prstClr val="black">
                <a:alpha val="40000"/>
              </a:prstClr>
            </a:outerShdw>
          </a:effectLst>
        </p:spPr>
      </p:pic>
      <p:cxnSp>
        <p:nvCxnSpPr>
          <p:cNvPr id="3" name="Straight Connector 247"/>
          <p:cNvCxnSpPr/>
          <p:nvPr/>
        </p:nvCxnSpPr>
        <p:spPr>
          <a:xfrm>
            <a:off x="874089" y="5047713"/>
            <a:ext cx="1044000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256"/>
          <p:cNvSpPr txBox="1"/>
          <p:nvPr/>
        </p:nvSpPr>
        <p:spPr>
          <a:xfrm>
            <a:off x="883920" y="5201285"/>
            <a:ext cx="10431145" cy="1222375"/>
          </a:xfrm>
          <a:prstGeom prst="rect">
            <a:avLst/>
          </a:prstGeom>
          <a:noFill/>
        </p:spPr>
        <p:txBody>
          <a:bodyPr wrap="square" lIns="71755" tIns="71755" rIns="71755" bIns="71755" rtlCol="0">
            <a:spAutoFit/>
          </a:bodyPr>
          <a:lstStyle/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随着小学生的抽象逻辑思维的逐渐发展和辩证思维的初步发展，小学生的自我意识更加深刻。他们不仅摆脱对外部控制的依赖，逐渐发展了内化的行为准则来监督、调节、控制自己的行为，而且开始从对自己的表面行为的认识、评价转向对自己的内部品质的更深入的评价。</a:t>
            </a:r>
            <a:endParaRPr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1073742877" name="图片 1073742876" descr="00"/>
          <p:cNvPicPr/>
          <p:nvPr/>
        </p:nvPicPr>
        <p:blipFill>
          <a:blip r:embed="rId15"/>
          <a:stretch>
            <a:fillRect/>
          </a:stretch>
        </p:blipFill>
        <p:spPr>
          <a:xfrm>
            <a:off x="934720" y="1669415"/>
            <a:ext cx="3636000" cy="3240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4833620" y="1903730"/>
            <a:ext cx="6480000" cy="2772000"/>
          </a:xfrm>
          <a:prstGeom prst="rect">
            <a:avLst/>
          </a:prstGeom>
          <a:noFill/>
        </p:spPr>
        <p:txBody>
          <a:bodyPr wrap="square" tIns="36195" bIns="36195" rtlCol="0">
            <a:spAutoFit/>
          </a:bodyPr>
          <a:p>
            <a:pPr marL="349250" indent="-349250" algn="just" fontAlgn="auto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Font typeface="Wingdings" panose="05000000000000000000" charset="0"/>
              <a:buChar char="l"/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小学一年级到小学三年级处于上升时期，小学一年级到小学二年级的上升幅度最大，是上升期中的主要发展时期。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pPr marL="349250" indent="-349250" algn="just" fontAlgn="auto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Font typeface="Wingdings" panose="05000000000000000000" charset="0"/>
              <a:buChar char="l"/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小学三年级到小学五年级处于平稳阶段，其年级间无显著差异。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pPr marL="349250" indent="-349250" algn="just" fontAlgn="auto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Font typeface="Wingdings" panose="05000000000000000000" charset="0"/>
              <a:buChar char="l"/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小学五年级到小学六年级又处于第二上升期。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6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73742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73742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5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857" name="Group 14857"/>
          <p:cNvGrpSpPr/>
          <p:nvPr>
            <p:custDataLst>
              <p:tags r:id="rId1"/>
            </p:custDataLst>
          </p:nvPr>
        </p:nvGrpSpPr>
        <p:grpSpPr>
          <a:xfrm>
            <a:off x="915244" y="1323879"/>
            <a:ext cx="4696095" cy="4912965"/>
            <a:chOff x="0" y="0"/>
            <a:chExt cx="5009165" cy="5240493"/>
          </a:xfrm>
        </p:grpSpPr>
        <p:sp>
          <p:nvSpPr>
            <p:cNvPr id="14855" name="Shape 14855"/>
            <p:cNvSpPr/>
            <p:nvPr>
              <p:custDataLst>
                <p:tags r:id="rId2"/>
              </p:custDataLst>
            </p:nvPr>
          </p:nvSpPr>
          <p:spPr>
            <a:xfrm flipH="1">
              <a:off x="0" y="0"/>
              <a:ext cx="5009166" cy="52404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35" y="0"/>
                  </a:moveTo>
                  <a:lnTo>
                    <a:pt x="0" y="21600"/>
                  </a:lnTo>
                  <a:lnTo>
                    <a:pt x="21600" y="17462"/>
                  </a:lnTo>
                </a:path>
              </a:pathLst>
            </a:custGeom>
            <a:noFill/>
            <a:ln w="25400" cap="flat">
              <a:solidFill>
                <a:srgbClr val="FFFFFF">
                  <a:lumMod val="75000"/>
                </a:srgbClr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7625" tIns="47625" rIns="47625" bIns="47625" numCol="1" anchor="ctr">
              <a:noAutofit/>
            </a:bodyPr>
            <a:p>
              <a:pPr defTabSz="457200"/>
              <a:endParaRPr sz="4690">
                <a:solidFill>
                  <a:srgbClr val="22222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856" name="Shape 14856"/>
            <p:cNvSpPr/>
            <p:nvPr>
              <p:custDataLst>
                <p:tags r:id="rId3"/>
              </p:custDataLst>
            </p:nvPr>
          </p:nvSpPr>
          <p:spPr>
            <a:xfrm flipH="1" flipV="1">
              <a:off x="628802" y="1839579"/>
              <a:ext cx="4374315" cy="3389096"/>
            </a:xfrm>
            <a:prstGeom prst="line">
              <a:avLst/>
            </a:prstGeom>
            <a:noFill/>
            <a:ln w="25400" cap="flat">
              <a:solidFill>
                <a:srgbClr val="FFFFFF">
                  <a:lumMod val="75000"/>
                </a:srgbClr>
              </a:solidFill>
              <a:custDash>
                <a:ds d="200000" sp="200000"/>
              </a:custDash>
              <a:miter lim="400000"/>
              <a:headEnd type="oval" w="med" len="med"/>
            </a:ln>
            <a:effectLst/>
          </p:spPr>
          <p:txBody>
            <a:bodyPr wrap="square" lIns="47625" tIns="47625" rIns="47625" bIns="47625" numCol="1" anchor="ctr">
              <a:noAutofit/>
            </a:bodyPr>
            <a:p>
              <a:pPr defTabSz="457200"/>
              <a:endParaRPr sz="4690">
                <a:solidFill>
                  <a:srgbClr val="22222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4858" name="Shape 14858"/>
          <p:cNvSpPr/>
          <p:nvPr>
            <p:custDataLst>
              <p:tags r:id="rId4"/>
            </p:custDataLst>
          </p:nvPr>
        </p:nvSpPr>
        <p:spPr>
          <a:xfrm flipH="1">
            <a:off x="922024" y="1337438"/>
            <a:ext cx="2262357" cy="39275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8" h="21600" extrusionOk="0">
                <a:moveTo>
                  <a:pt x="0" y="0"/>
                </a:moveTo>
                <a:lnTo>
                  <a:pt x="0" y="16506"/>
                </a:lnTo>
                <a:lnTo>
                  <a:pt x="21558" y="21600"/>
                </a:lnTo>
                <a:cubicBezTo>
                  <a:pt x="21600" y="15221"/>
                  <a:pt x="17409" y="8834"/>
                  <a:pt x="8975" y="3966"/>
                </a:cubicBezTo>
                <a:cubicBezTo>
                  <a:pt x="6234" y="2384"/>
                  <a:pt x="3207" y="1065"/>
                  <a:pt x="0" y="0"/>
                </a:cubicBezTo>
                <a:close/>
              </a:path>
            </a:pathLst>
          </a:custGeom>
          <a:solidFill>
            <a:srgbClr val="FFC00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p>
            <a:pPr defTabSz="457200"/>
            <a:endParaRPr sz="4690">
              <a:solidFill>
                <a:srgbClr val="22222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860" name="Shape 14860"/>
          <p:cNvSpPr>
            <a:spLocks noChangeAspect="1"/>
          </p:cNvSpPr>
          <p:nvPr>
            <p:custDataLst>
              <p:tags r:id="rId5"/>
            </p:custDataLst>
          </p:nvPr>
        </p:nvSpPr>
        <p:spPr>
          <a:xfrm flipH="1">
            <a:off x="2049650" y="2529247"/>
            <a:ext cx="1728000" cy="29999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8" h="21600" extrusionOk="0">
                <a:moveTo>
                  <a:pt x="0" y="0"/>
                </a:moveTo>
                <a:lnTo>
                  <a:pt x="0" y="16506"/>
                </a:lnTo>
                <a:lnTo>
                  <a:pt x="21558" y="21600"/>
                </a:lnTo>
                <a:cubicBezTo>
                  <a:pt x="21600" y="15221"/>
                  <a:pt x="17409" y="8834"/>
                  <a:pt x="8975" y="3966"/>
                </a:cubicBezTo>
                <a:cubicBezTo>
                  <a:pt x="6234" y="2384"/>
                  <a:pt x="3207" y="1065"/>
                  <a:pt x="0" y="0"/>
                </a:cubicBezTo>
                <a:close/>
              </a:path>
            </a:pathLst>
          </a:custGeom>
          <a:solidFill>
            <a:srgbClr val="00B05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p>
            <a:pPr defTabSz="457200"/>
            <a:endParaRPr sz="4690">
              <a:solidFill>
                <a:srgbClr val="22222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861" name="Shape 14861"/>
          <p:cNvSpPr/>
          <p:nvPr>
            <p:custDataLst>
              <p:tags r:id="rId6"/>
            </p:custDataLst>
          </p:nvPr>
        </p:nvSpPr>
        <p:spPr>
          <a:xfrm flipH="1">
            <a:off x="3246113" y="3769489"/>
            <a:ext cx="1126771" cy="19561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8" h="21600" extrusionOk="0">
                <a:moveTo>
                  <a:pt x="0" y="0"/>
                </a:moveTo>
                <a:lnTo>
                  <a:pt x="0" y="16506"/>
                </a:lnTo>
                <a:lnTo>
                  <a:pt x="21558" y="21600"/>
                </a:lnTo>
                <a:cubicBezTo>
                  <a:pt x="21600" y="15221"/>
                  <a:pt x="17409" y="8834"/>
                  <a:pt x="8975" y="3966"/>
                </a:cubicBezTo>
                <a:cubicBezTo>
                  <a:pt x="6234" y="2384"/>
                  <a:pt x="3207" y="1065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p>
            <a:pPr defTabSz="457200"/>
            <a:endParaRPr sz="4690">
              <a:solidFill>
                <a:srgbClr val="22222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1519437" y="3086989"/>
            <a:ext cx="6261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defTabSz="457200"/>
            <a:r>
              <a:rPr kumimoji="1" lang="en-US" altLang="zh-CN" sz="28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kumimoji="1" lang="zh-CN" altLang="en-US" sz="28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8"/>
            </p:custDataLst>
          </p:nvPr>
        </p:nvSpPr>
        <p:spPr>
          <a:xfrm>
            <a:off x="2598964" y="3859386"/>
            <a:ext cx="6704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457200"/>
            <a:r>
              <a:rPr kumimoji="1" lang="en-US" altLang="zh-CN" sz="28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kumimoji="1" lang="zh-CN" altLang="en-US" sz="28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9"/>
            </p:custDataLst>
          </p:nvPr>
        </p:nvSpPr>
        <p:spPr>
          <a:xfrm>
            <a:off x="3565244" y="4637124"/>
            <a:ext cx="6704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457200"/>
            <a:r>
              <a:rPr kumimoji="1" lang="en-US" altLang="zh-CN" sz="28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kumimoji="1" lang="zh-CN" altLang="en-US" sz="28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>
            <p:custDataLst>
              <p:tags r:id="rId10"/>
            </p:custDataLst>
          </p:nvPr>
        </p:nvSpPr>
        <p:spPr>
          <a:xfrm>
            <a:off x="5395291" y="1974351"/>
            <a:ext cx="4944461" cy="10583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rgbClr val="2196F3">
              <a:shade val="50000"/>
            </a:srgbClr>
          </a:lnRef>
          <a:fillRef idx="1">
            <a:srgbClr val="2196F3"/>
          </a:fillRef>
          <a:effectRef idx="0">
            <a:srgbClr val="2196F3"/>
          </a:effectRef>
          <a:fontRef idx="minor">
            <a:srgbClr val="FFFFFF"/>
          </a:fontRef>
        </p:style>
        <p:txBody>
          <a:bodyPr rtlCol="0" anchor="ctr"/>
          <a:p>
            <a:pPr algn="ctr" defTabSz="457200"/>
            <a:endParaRPr kumimoji="1"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6" name="直线连接符 5"/>
          <p:cNvCxnSpPr/>
          <p:nvPr>
            <p:custDataLst>
              <p:tags r:id="rId11"/>
            </p:custDataLst>
          </p:nvPr>
        </p:nvCxnSpPr>
        <p:spPr>
          <a:xfrm>
            <a:off x="5395292" y="1974351"/>
            <a:ext cx="0" cy="1058354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rgbClr val="2196F3"/>
          </a:lnRef>
          <a:fillRef idx="0">
            <a:srgbClr val="2196F3"/>
          </a:fillRef>
          <a:effectRef idx="0">
            <a:srgbClr val="2196F3"/>
          </a:effectRef>
          <a:fontRef idx="minor">
            <a:srgbClr val="222222"/>
          </a:fontRef>
        </p:style>
      </p:cxnSp>
      <p:sp>
        <p:nvSpPr>
          <p:cNvPr id="27" name="矩形 26"/>
          <p:cNvSpPr/>
          <p:nvPr>
            <p:custDataLst>
              <p:tags r:id="rId12"/>
            </p:custDataLst>
          </p:nvPr>
        </p:nvSpPr>
        <p:spPr>
          <a:xfrm>
            <a:off x="5913916" y="3390766"/>
            <a:ext cx="4944461" cy="1058354"/>
          </a:xfrm>
          <a:prstGeom prst="rect">
            <a:avLst/>
          </a:prstGeom>
          <a:solidFill>
            <a:srgbClr val="95D955">
              <a:alpha val="56000"/>
            </a:srgbClr>
          </a:solidFill>
          <a:ln>
            <a:noFill/>
          </a:ln>
        </p:spPr>
        <p:style>
          <a:lnRef idx="2">
            <a:srgbClr val="2196F3">
              <a:shade val="50000"/>
            </a:srgbClr>
          </a:lnRef>
          <a:fillRef idx="1">
            <a:srgbClr val="2196F3"/>
          </a:fillRef>
          <a:effectRef idx="0">
            <a:srgbClr val="2196F3"/>
          </a:effectRef>
          <a:fontRef idx="minor">
            <a:srgbClr val="FFFFFF"/>
          </a:fontRef>
        </p:style>
        <p:txBody>
          <a:bodyPr rtlCol="0" anchor="ctr"/>
          <a:p>
            <a:pPr algn="ctr" defTabSz="457200"/>
            <a:endParaRPr kumimoji="1"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0" name="直线连接符 29"/>
          <p:cNvCxnSpPr/>
          <p:nvPr>
            <p:custDataLst>
              <p:tags r:id="rId13"/>
            </p:custDataLst>
          </p:nvPr>
        </p:nvCxnSpPr>
        <p:spPr>
          <a:xfrm>
            <a:off x="5913917" y="3390766"/>
            <a:ext cx="0" cy="1058354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rgbClr val="2196F3"/>
          </a:lnRef>
          <a:fillRef idx="0">
            <a:srgbClr val="2196F3"/>
          </a:fillRef>
          <a:effectRef idx="0">
            <a:srgbClr val="2196F3"/>
          </a:effectRef>
          <a:fontRef idx="minor">
            <a:srgbClr val="222222"/>
          </a:fontRef>
        </p:style>
      </p:cxnSp>
      <p:sp>
        <p:nvSpPr>
          <p:cNvPr id="32" name="矩形 31"/>
          <p:cNvSpPr/>
          <p:nvPr>
            <p:custDataLst>
              <p:tags r:id="rId14"/>
            </p:custDataLst>
          </p:nvPr>
        </p:nvSpPr>
        <p:spPr>
          <a:xfrm>
            <a:off x="6432542" y="4786119"/>
            <a:ext cx="4944461" cy="1058354"/>
          </a:xfrm>
          <a:prstGeom prst="rect">
            <a:avLst/>
          </a:prstGeom>
          <a:solidFill>
            <a:srgbClr val="EAFF00">
              <a:alpha val="53000"/>
            </a:srgbClr>
          </a:solidFill>
          <a:ln>
            <a:noFill/>
          </a:ln>
        </p:spPr>
        <p:style>
          <a:lnRef idx="2">
            <a:srgbClr val="2196F3">
              <a:shade val="50000"/>
            </a:srgbClr>
          </a:lnRef>
          <a:fillRef idx="1">
            <a:srgbClr val="2196F3"/>
          </a:fillRef>
          <a:effectRef idx="0">
            <a:srgbClr val="2196F3"/>
          </a:effectRef>
          <a:fontRef idx="minor">
            <a:srgbClr val="FFFFFF"/>
          </a:fontRef>
        </p:style>
        <p:txBody>
          <a:bodyPr rtlCol="0" anchor="ctr"/>
          <a:p>
            <a:pPr algn="ctr" defTabSz="457200"/>
            <a:endParaRPr kumimoji="1"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5" name="直线连接符 34"/>
          <p:cNvCxnSpPr/>
          <p:nvPr>
            <p:custDataLst>
              <p:tags r:id="rId15"/>
            </p:custDataLst>
          </p:nvPr>
        </p:nvCxnSpPr>
        <p:spPr>
          <a:xfrm>
            <a:off x="6432543" y="4786119"/>
            <a:ext cx="0" cy="1058354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rgbClr val="2196F3"/>
          </a:lnRef>
          <a:fillRef idx="0">
            <a:srgbClr val="2196F3"/>
          </a:fillRef>
          <a:effectRef idx="0">
            <a:srgbClr val="2196F3"/>
          </a:effectRef>
          <a:fontRef idx="minor">
            <a:srgbClr val="222222"/>
          </a:fontRef>
        </p:style>
      </p:cxnSp>
      <p:sp>
        <p:nvSpPr>
          <p:cNvPr id="40" name="文本框 39"/>
          <p:cNvSpPr txBox="1"/>
          <p:nvPr>
            <p:custDataLst>
              <p:tags r:id="rId16"/>
            </p:custDataLst>
          </p:nvPr>
        </p:nvSpPr>
        <p:spPr>
          <a:xfrm>
            <a:off x="5493833" y="2109766"/>
            <a:ext cx="4845920" cy="787523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r>
              <a:rPr lang="zh-CN" altLang="en-US" sz="2000" spc="150" dirty="0">
                <a:latin typeface="微软雅黑" panose="020B0503020204020204" charset="-122"/>
                <a:ea typeface="微软雅黑" panose="020B0503020204020204" charset="-122"/>
              </a:rPr>
              <a:t>小学生自我评价能力的发展特点</a:t>
            </a:r>
            <a:endParaRPr lang="zh-CN" altLang="en-US" sz="2000" spc="15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17"/>
            </p:custDataLst>
          </p:nvPr>
        </p:nvSpPr>
        <p:spPr>
          <a:xfrm>
            <a:off x="5963186" y="3526181"/>
            <a:ext cx="4845920" cy="787523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r>
              <a:rPr lang="zh-CN" altLang="en-US" sz="2000" spc="15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小学生自我体验的发展特点</a:t>
            </a:r>
            <a:endParaRPr lang="zh-CN" altLang="en-US" sz="2000" spc="15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2" name="文本框 41"/>
          <p:cNvSpPr txBox="1"/>
          <p:nvPr>
            <p:custDataLst>
              <p:tags r:id="rId18"/>
            </p:custDataLst>
          </p:nvPr>
        </p:nvSpPr>
        <p:spPr>
          <a:xfrm>
            <a:off x="6481813" y="4921535"/>
            <a:ext cx="4845920" cy="787523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r>
              <a:rPr lang="zh-CN" altLang="en-US" sz="2000" spc="150">
                <a:latin typeface="微软雅黑" panose="020B0503020204020204" charset="-122"/>
                <a:ea typeface="微软雅黑" panose="020B0503020204020204" charset="-122"/>
              </a:rPr>
              <a:t>小学生自我监控的发展特点</a:t>
            </a:r>
            <a:endParaRPr lang="zh-CN" altLang="en-US" sz="2000" spc="1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19"/>
            </p:custDataLst>
          </p:nvPr>
        </p:nvSpPr>
        <p:spPr>
          <a:xfrm>
            <a:off x="1924050" y="488950"/>
            <a:ext cx="7663815" cy="771525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800" b="1" spc="260" dirty="0">
                <a:solidFill>
                  <a:schemeClr val="accent1">
                    <a:lumMod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二、小学生自我意识的发展特点</a:t>
            </a:r>
            <a:endParaRPr lang="zh-CN" altLang="en-US" sz="2800" b="1" spc="260" dirty="0">
              <a:solidFill>
                <a:schemeClr val="accent1">
                  <a:lumMod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2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529080" y="545605"/>
            <a:ext cx="4072890" cy="7556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+mn-ea"/>
              </a:rPr>
              <a:t>（一）心理过程</a:t>
            </a:r>
            <a:endParaRPr lang="zh-CN" altLang="en-US" sz="3600" b="1" dirty="0">
              <a:solidFill>
                <a:schemeClr val="dk1">
                  <a:lumMod val="85000"/>
                  <a:lumOff val="15000"/>
                </a:schemeClr>
              </a:solidFill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16" name="图形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7964" y="550769"/>
            <a:ext cx="861262" cy="745322"/>
          </a:xfrm>
          <a:prstGeom prst="rect">
            <a:avLst/>
          </a:prstGeom>
          <a:effectLst>
            <a:outerShdw blurRad="25400" dist="254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1" name="图形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5464" y="780452"/>
            <a:ext cx="520525" cy="520525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图形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9592" y="1700527"/>
            <a:ext cx="501660" cy="501660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0" t="8702" r="10673"/>
          <a:stretch>
            <a:fillRect/>
          </a:stretch>
        </p:blipFill>
        <p:spPr>
          <a:xfrm>
            <a:off x="7004685" y="2360295"/>
            <a:ext cx="4430395" cy="2845435"/>
          </a:xfrm>
          <a:custGeom>
            <a:avLst/>
            <a:gdLst>
              <a:gd name="connsiteX0" fmla="*/ 1714354 w 3369107"/>
              <a:gd name="connsiteY0" fmla="*/ 2702 h 2034897"/>
              <a:gd name="connsiteX1" fmla="*/ 3046437 w 3369107"/>
              <a:gd name="connsiteY1" fmla="*/ 177671 h 2034897"/>
              <a:gd name="connsiteX2" fmla="*/ 3046437 w 3369107"/>
              <a:gd name="connsiteY2" fmla="*/ 1906813 h 2034897"/>
              <a:gd name="connsiteX3" fmla="*/ 561725 w 3369107"/>
              <a:gd name="connsiteY3" fmla="*/ 1906813 h 2034897"/>
              <a:gd name="connsiteX4" fmla="*/ 370189 w 3369107"/>
              <a:gd name="connsiteY4" fmla="*/ 218847 h 2034897"/>
              <a:gd name="connsiteX5" fmla="*/ 1714354 w 3369107"/>
              <a:gd name="connsiteY5" fmla="*/ 2702 h 2034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69107" h="2034897">
                <a:moveTo>
                  <a:pt x="1714354" y="2702"/>
                </a:moveTo>
                <a:cubicBezTo>
                  <a:pt x="2269892" y="-12738"/>
                  <a:pt x="2823416" y="37007"/>
                  <a:pt x="3046437" y="177671"/>
                </a:cubicBezTo>
                <a:cubicBezTo>
                  <a:pt x="3492478" y="458998"/>
                  <a:pt x="3460555" y="1618623"/>
                  <a:pt x="3046437" y="1906813"/>
                </a:cubicBezTo>
                <a:cubicBezTo>
                  <a:pt x="2632318" y="2195003"/>
                  <a:pt x="1389962" y="1906813"/>
                  <a:pt x="561725" y="1906813"/>
                </a:cubicBezTo>
                <a:cubicBezTo>
                  <a:pt x="-266513" y="1906813"/>
                  <a:pt x="-43929" y="507037"/>
                  <a:pt x="370189" y="218847"/>
                </a:cubicBezTo>
                <a:cubicBezTo>
                  <a:pt x="601265" y="98768"/>
                  <a:pt x="1158816" y="18142"/>
                  <a:pt x="1714354" y="2702"/>
                </a:cubicBezTo>
                <a:close/>
              </a:path>
            </a:pathLst>
          </a:custGeom>
          <a:effectLst>
            <a:outerShdw blurRad="25400" algn="ctr" rotWithShape="0">
              <a:prstClr val="black">
                <a:alpha val="66000"/>
              </a:prstClr>
            </a:outerShdw>
          </a:effectLst>
        </p:spPr>
      </p:pic>
      <p:sp>
        <p:nvSpPr>
          <p:cNvPr id="99383" name="TextBox 4"/>
          <p:cNvSpPr txBox="1">
            <a:spLocks noChangeArrowheads="1"/>
          </p:cNvSpPr>
          <p:nvPr/>
        </p:nvSpPr>
        <p:spPr bwMode="auto">
          <a:xfrm>
            <a:off x="4561840" y="5345430"/>
            <a:ext cx="1800225" cy="368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defRPr/>
            </a:pP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适当的评价</a:t>
            </a:r>
            <a:endParaRPr lang="zh-CN" altLang="en-US"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1" name="TextBox 10"/>
          <p:cNvSpPr txBox="1"/>
          <p:nvPr/>
        </p:nvSpPr>
        <p:spPr bwMode="auto">
          <a:xfrm>
            <a:off x="4561840" y="2268855"/>
            <a:ext cx="2051685" cy="36893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过高的评价</a:t>
            </a:r>
            <a:endParaRPr lang="zh-CN" altLang="en-US"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99373" name="TextBox 19"/>
          <p:cNvSpPr txBox="1">
            <a:spLocks noChangeArrowheads="1"/>
          </p:cNvSpPr>
          <p:nvPr/>
        </p:nvSpPr>
        <p:spPr bwMode="auto">
          <a:xfrm>
            <a:off x="5096510" y="3829685"/>
            <a:ext cx="1800225" cy="368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defRPr/>
            </a:pP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过低的评价</a:t>
            </a:r>
            <a:endParaRPr lang="zh-CN" altLang="en-US"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 rot="0">
            <a:off x="3062605" y="2202180"/>
            <a:ext cx="1755775" cy="3614420"/>
            <a:chOff x="4608910" y="1464921"/>
            <a:chExt cx="1316831" cy="2711890"/>
          </a:xfrm>
        </p:grpSpPr>
        <p:grpSp>
          <p:nvGrpSpPr>
            <p:cNvPr id="4" name="Group 47"/>
            <p:cNvGrpSpPr/>
            <p:nvPr/>
          </p:nvGrpSpPr>
          <p:grpSpPr bwMode="auto">
            <a:xfrm>
              <a:off x="5105400" y="2162843"/>
              <a:ext cx="820341" cy="1286272"/>
              <a:chOff x="6807477" y="2883411"/>
              <a:chExt cx="1092888" cy="1713903"/>
            </a:xfrm>
          </p:grpSpPr>
          <p:sp>
            <p:nvSpPr>
              <p:cNvPr id="5" name="Freeform 58"/>
              <p:cNvSpPr/>
              <p:nvPr/>
            </p:nvSpPr>
            <p:spPr bwMode="auto">
              <a:xfrm>
                <a:off x="6807477" y="2883411"/>
                <a:ext cx="1092888" cy="1713903"/>
              </a:xfrm>
              <a:custGeom>
                <a:avLst/>
                <a:gdLst/>
                <a:ahLst/>
                <a:cxnLst>
                  <a:cxn ang="0">
                    <a:pos x="38" y="293"/>
                  </a:cxn>
                  <a:cxn ang="0">
                    <a:pos x="171" y="365"/>
                  </a:cxn>
                  <a:cxn ang="0">
                    <a:pos x="219" y="308"/>
                  </a:cxn>
                  <a:cxn ang="0">
                    <a:pos x="208" y="47"/>
                  </a:cxn>
                  <a:cxn ang="0">
                    <a:pos x="163" y="17"/>
                  </a:cxn>
                  <a:cxn ang="0">
                    <a:pos x="26" y="101"/>
                  </a:cxn>
                  <a:cxn ang="0">
                    <a:pos x="8" y="135"/>
                  </a:cxn>
                  <a:cxn ang="0">
                    <a:pos x="14" y="233"/>
                  </a:cxn>
                  <a:cxn ang="0">
                    <a:pos x="38" y="293"/>
                  </a:cxn>
                </a:cxnLst>
                <a:rect l="0" t="0" r="r" b="b"/>
                <a:pathLst>
                  <a:path w="246" h="385">
                    <a:moveTo>
                      <a:pt x="38" y="293"/>
                    </a:moveTo>
                    <a:cubicBezTo>
                      <a:pt x="60" y="304"/>
                      <a:pt x="171" y="365"/>
                      <a:pt x="171" y="365"/>
                    </a:cubicBezTo>
                    <a:cubicBezTo>
                      <a:pt x="171" y="365"/>
                      <a:pt x="197" y="385"/>
                      <a:pt x="219" y="308"/>
                    </a:cubicBezTo>
                    <a:cubicBezTo>
                      <a:pt x="241" y="232"/>
                      <a:pt x="246" y="140"/>
                      <a:pt x="208" y="47"/>
                    </a:cubicBezTo>
                    <a:cubicBezTo>
                      <a:pt x="203" y="35"/>
                      <a:pt x="191" y="0"/>
                      <a:pt x="163" y="17"/>
                    </a:cubicBezTo>
                    <a:cubicBezTo>
                      <a:pt x="136" y="35"/>
                      <a:pt x="26" y="101"/>
                      <a:pt x="26" y="101"/>
                    </a:cubicBezTo>
                    <a:cubicBezTo>
                      <a:pt x="26" y="101"/>
                      <a:pt x="4" y="114"/>
                      <a:pt x="8" y="135"/>
                    </a:cubicBezTo>
                    <a:cubicBezTo>
                      <a:pt x="13" y="156"/>
                      <a:pt x="21" y="200"/>
                      <a:pt x="14" y="233"/>
                    </a:cubicBezTo>
                    <a:cubicBezTo>
                      <a:pt x="8" y="263"/>
                      <a:pt x="0" y="273"/>
                      <a:pt x="38" y="293"/>
                    </a:cubicBezTo>
                  </a:path>
                </a:pathLst>
              </a:custGeom>
              <a:solidFill>
                <a:srgbClr val="00B050"/>
              </a:solidFill>
              <a:ln w="9525">
                <a:noFill/>
                <a:rou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en-US" sz="24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" name="Freeform 141"/>
              <p:cNvSpPr>
                <a:spLocks noChangeArrowheads="1"/>
              </p:cNvSpPr>
              <p:nvPr/>
            </p:nvSpPr>
            <p:spPr bwMode="auto">
              <a:xfrm>
                <a:off x="7126463" y="3502271"/>
                <a:ext cx="517182" cy="526333"/>
              </a:xfrm>
              <a:custGeom>
                <a:avLst/>
                <a:gdLst>
                  <a:gd name="T0" fmla="*/ 498451 w 497"/>
                  <a:gd name="T1" fmla="*/ 193474 h 506"/>
                  <a:gd name="T2" fmla="*/ 498451 w 497"/>
                  <a:gd name="T3" fmla="*/ 193474 h 506"/>
                  <a:gd name="T4" fmla="*/ 303857 w 497"/>
                  <a:gd name="T5" fmla="*/ 147706 h 506"/>
                  <a:gd name="T6" fmla="*/ 276802 w 497"/>
                  <a:gd name="T7" fmla="*/ 17683 h 506"/>
                  <a:gd name="T8" fmla="*/ 248705 w 497"/>
                  <a:gd name="T9" fmla="*/ 0 h 506"/>
                  <a:gd name="T10" fmla="*/ 17690 w 497"/>
                  <a:gd name="T11" fmla="*/ 63451 h 506"/>
                  <a:gd name="T12" fmla="*/ 0 w 497"/>
                  <a:gd name="T13" fmla="*/ 92576 h 506"/>
                  <a:gd name="T14" fmla="*/ 82208 w 497"/>
                  <a:gd name="T15" fmla="*/ 405672 h 506"/>
                  <a:gd name="T16" fmla="*/ 111345 w 497"/>
                  <a:gd name="T17" fmla="*/ 415033 h 506"/>
                  <a:gd name="T18" fmla="*/ 202918 w 497"/>
                  <a:gd name="T19" fmla="*/ 386948 h 506"/>
                  <a:gd name="T20" fmla="*/ 184188 w 497"/>
                  <a:gd name="T21" fmla="*/ 442078 h 506"/>
                  <a:gd name="T22" fmla="*/ 202918 w 497"/>
                  <a:gd name="T23" fmla="*/ 460801 h 506"/>
                  <a:gd name="T24" fmla="*/ 414162 w 497"/>
                  <a:gd name="T25" fmla="*/ 515931 h 506"/>
                  <a:gd name="T26" fmla="*/ 443299 w 497"/>
                  <a:gd name="T27" fmla="*/ 506570 h 506"/>
                  <a:gd name="T28" fmla="*/ 516141 w 497"/>
                  <a:gd name="T29" fmla="*/ 220519 h 506"/>
                  <a:gd name="T30" fmla="*/ 498451 w 497"/>
                  <a:gd name="T31" fmla="*/ 193474 h 506"/>
                  <a:gd name="T32" fmla="*/ 36421 w 497"/>
                  <a:gd name="T33" fmla="*/ 100898 h 506"/>
                  <a:gd name="T34" fmla="*/ 36421 w 497"/>
                  <a:gd name="T35" fmla="*/ 100898 h 506"/>
                  <a:gd name="T36" fmla="*/ 239340 w 497"/>
                  <a:gd name="T37" fmla="*/ 45768 h 506"/>
                  <a:gd name="T38" fmla="*/ 322588 w 497"/>
                  <a:gd name="T39" fmla="*/ 322457 h 506"/>
                  <a:gd name="T40" fmla="*/ 120710 w 497"/>
                  <a:gd name="T41" fmla="*/ 378627 h 506"/>
                  <a:gd name="T42" fmla="*/ 36421 w 497"/>
                  <a:gd name="T43" fmla="*/ 100898 h 506"/>
                  <a:gd name="T44" fmla="*/ 404796 w 497"/>
                  <a:gd name="T45" fmla="*/ 479525 h 506"/>
                  <a:gd name="T46" fmla="*/ 404796 w 497"/>
                  <a:gd name="T47" fmla="*/ 479525 h 506"/>
                  <a:gd name="T48" fmla="*/ 231015 w 497"/>
                  <a:gd name="T49" fmla="*/ 433757 h 506"/>
                  <a:gd name="T50" fmla="*/ 239340 w 497"/>
                  <a:gd name="T51" fmla="*/ 378627 h 506"/>
                  <a:gd name="T52" fmla="*/ 341319 w 497"/>
                  <a:gd name="T53" fmla="*/ 349502 h 506"/>
                  <a:gd name="T54" fmla="*/ 359010 w 497"/>
                  <a:gd name="T55" fmla="*/ 331819 h 506"/>
                  <a:gd name="T56" fmla="*/ 322588 w 497"/>
                  <a:gd name="T57" fmla="*/ 184113 h 506"/>
                  <a:gd name="T58" fmla="*/ 469314 w 497"/>
                  <a:gd name="T59" fmla="*/ 220519 h 506"/>
                  <a:gd name="T60" fmla="*/ 404796 w 497"/>
                  <a:gd name="T61" fmla="*/ 479525 h 50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497" h="506">
                    <a:moveTo>
                      <a:pt x="479" y="186"/>
                    </a:moveTo>
                    <a:lnTo>
                      <a:pt x="479" y="186"/>
                    </a:lnTo>
                    <a:cubicBezTo>
                      <a:pt x="292" y="142"/>
                      <a:pt x="292" y="142"/>
                      <a:pt x="292" y="142"/>
                    </a:cubicBezTo>
                    <a:cubicBezTo>
                      <a:pt x="266" y="17"/>
                      <a:pt x="266" y="17"/>
                      <a:pt x="266" y="17"/>
                    </a:cubicBezTo>
                    <a:cubicBezTo>
                      <a:pt x="257" y="8"/>
                      <a:pt x="248" y="0"/>
                      <a:pt x="239" y="0"/>
                    </a:cubicBezTo>
                    <a:cubicBezTo>
                      <a:pt x="17" y="61"/>
                      <a:pt x="17" y="61"/>
                      <a:pt x="17" y="61"/>
                    </a:cubicBezTo>
                    <a:cubicBezTo>
                      <a:pt x="0" y="71"/>
                      <a:pt x="0" y="80"/>
                      <a:pt x="0" y="89"/>
                    </a:cubicBezTo>
                    <a:cubicBezTo>
                      <a:pt x="79" y="390"/>
                      <a:pt x="79" y="390"/>
                      <a:pt x="79" y="390"/>
                    </a:cubicBezTo>
                    <a:cubicBezTo>
                      <a:pt x="79" y="399"/>
                      <a:pt x="97" y="399"/>
                      <a:pt x="107" y="399"/>
                    </a:cubicBezTo>
                    <a:cubicBezTo>
                      <a:pt x="195" y="372"/>
                      <a:pt x="195" y="372"/>
                      <a:pt x="195" y="372"/>
                    </a:cubicBezTo>
                    <a:cubicBezTo>
                      <a:pt x="177" y="425"/>
                      <a:pt x="177" y="425"/>
                      <a:pt x="177" y="425"/>
                    </a:cubicBezTo>
                    <a:cubicBezTo>
                      <a:pt x="177" y="434"/>
                      <a:pt x="186" y="443"/>
                      <a:pt x="195" y="443"/>
                    </a:cubicBezTo>
                    <a:cubicBezTo>
                      <a:pt x="398" y="496"/>
                      <a:pt x="398" y="496"/>
                      <a:pt x="398" y="496"/>
                    </a:cubicBezTo>
                    <a:cubicBezTo>
                      <a:pt x="407" y="505"/>
                      <a:pt x="416" y="496"/>
                      <a:pt x="426" y="487"/>
                    </a:cubicBezTo>
                    <a:cubicBezTo>
                      <a:pt x="496" y="212"/>
                      <a:pt x="496" y="212"/>
                      <a:pt x="496" y="212"/>
                    </a:cubicBezTo>
                    <a:cubicBezTo>
                      <a:pt x="496" y="204"/>
                      <a:pt x="488" y="186"/>
                      <a:pt x="479" y="186"/>
                    </a:cubicBezTo>
                    <a:close/>
                    <a:moveTo>
                      <a:pt x="35" y="97"/>
                    </a:moveTo>
                    <a:lnTo>
                      <a:pt x="35" y="97"/>
                    </a:lnTo>
                    <a:cubicBezTo>
                      <a:pt x="230" y="44"/>
                      <a:pt x="230" y="44"/>
                      <a:pt x="230" y="44"/>
                    </a:cubicBezTo>
                    <a:cubicBezTo>
                      <a:pt x="310" y="310"/>
                      <a:pt x="310" y="310"/>
                      <a:pt x="310" y="310"/>
                    </a:cubicBezTo>
                    <a:cubicBezTo>
                      <a:pt x="116" y="364"/>
                      <a:pt x="116" y="364"/>
                      <a:pt x="116" y="364"/>
                    </a:cubicBezTo>
                    <a:lnTo>
                      <a:pt x="35" y="97"/>
                    </a:lnTo>
                    <a:close/>
                    <a:moveTo>
                      <a:pt x="389" y="461"/>
                    </a:moveTo>
                    <a:lnTo>
                      <a:pt x="389" y="461"/>
                    </a:lnTo>
                    <a:cubicBezTo>
                      <a:pt x="222" y="417"/>
                      <a:pt x="222" y="417"/>
                      <a:pt x="222" y="417"/>
                    </a:cubicBezTo>
                    <a:cubicBezTo>
                      <a:pt x="230" y="364"/>
                      <a:pt x="230" y="364"/>
                      <a:pt x="230" y="364"/>
                    </a:cubicBezTo>
                    <a:cubicBezTo>
                      <a:pt x="328" y="336"/>
                      <a:pt x="328" y="336"/>
                      <a:pt x="328" y="336"/>
                    </a:cubicBezTo>
                    <a:cubicBezTo>
                      <a:pt x="336" y="336"/>
                      <a:pt x="345" y="327"/>
                      <a:pt x="345" y="319"/>
                    </a:cubicBezTo>
                    <a:cubicBezTo>
                      <a:pt x="310" y="177"/>
                      <a:pt x="310" y="177"/>
                      <a:pt x="310" y="177"/>
                    </a:cubicBezTo>
                    <a:cubicBezTo>
                      <a:pt x="451" y="212"/>
                      <a:pt x="451" y="212"/>
                      <a:pt x="451" y="212"/>
                    </a:cubicBezTo>
                    <a:lnTo>
                      <a:pt x="389" y="46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 rot="0">
              <a:off x="4608910" y="1464921"/>
              <a:ext cx="1123950" cy="2711890"/>
              <a:chOff x="4608910" y="1464921"/>
              <a:chExt cx="1123950" cy="2711890"/>
            </a:xfrm>
          </p:grpSpPr>
          <p:grpSp>
            <p:nvGrpSpPr>
              <p:cNvPr id="7" name="Group 44"/>
              <p:cNvGrpSpPr/>
              <p:nvPr/>
            </p:nvGrpSpPr>
            <p:grpSpPr bwMode="auto">
              <a:xfrm>
                <a:off x="4616054" y="1464921"/>
                <a:ext cx="1116806" cy="1015917"/>
                <a:chOff x="6154677" y="1951889"/>
                <a:chExt cx="1488968" cy="1354496"/>
              </a:xfrm>
            </p:grpSpPr>
            <p:sp>
              <p:nvSpPr>
                <p:cNvPr id="17" name="Freeform 59"/>
                <p:cNvSpPr/>
                <p:nvPr/>
              </p:nvSpPr>
              <p:spPr bwMode="auto">
                <a:xfrm>
                  <a:off x="6154677" y="1951889"/>
                  <a:ext cx="1488968" cy="1354496"/>
                </a:xfrm>
                <a:custGeom>
                  <a:avLst/>
                  <a:gdLst/>
                  <a:ahLst/>
                  <a:cxnLst>
                    <a:cxn ang="0">
                      <a:pos x="174" y="281"/>
                    </a:cxn>
                    <a:cxn ang="0">
                      <a:pos x="305" y="204"/>
                    </a:cxn>
                    <a:cxn ang="0">
                      <a:pos x="280" y="133"/>
                    </a:cxn>
                    <a:cxn ang="0">
                      <a:pos x="49" y="9"/>
                    </a:cxn>
                    <a:cxn ang="0">
                      <a:pos x="1" y="33"/>
                    </a:cxn>
                    <a:cxn ang="0">
                      <a:pos x="3" y="194"/>
                    </a:cxn>
                    <a:cxn ang="0">
                      <a:pos x="23" y="226"/>
                    </a:cxn>
                    <a:cxn ang="0">
                      <a:pos x="110" y="271"/>
                    </a:cxn>
                    <a:cxn ang="0">
                      <a:pos x="174" y="281"/>
                    </a:cxn>
                  </a:cxnLst>
                  <a:rect l="0" t="0" r="r" b="b"/>
                  <a:pathLst>
                    <a:path w="335" h="304">
                      <a:moveTo>
                        <a:pt x="174" y="281"/>
                      </a:moveTo>
                      <a:cubicBezTo>
                        <a:pt x="195" y="268"/>
                        <a:pt x="305" y="204"/>
                        <a:pt x="305" y="204"/>
                      </a:cubicBezTo>
                      <a:cubicBezTo>
                        <a:pt x="305" y="204"/>
                        <a:pt x="335" y="192"/>
                        <a:pt x="280" y="133"/>
                      </a:cubicBezTo>
                      <a:cubicBezTo>
                        <a:pt x="225" y="76"/>
                        <a:pt x="149" y="24"/>
                        <a:pt x="49" y="9"/>
                      </a:cubicBezTo>
                      <a:cubicBezTo>
                        <a:pt x="36" y="7"/>
                        <a:pt x="0" y="0"/>
                        <a:pt x="1" y="33"/>
                      </a:cubicBezTo>
                      <a:cubicBezTo>
                        <a:pt x="2" y="65"/>
                        <a:pt x="3" y="194"/>
                        <a:pt x="3" y="194"/>
                      </a:cubicBezTo>
                      <a:cubicBezTo>
                        <a:pt x="3" y="194"/>
                        <a:pt x="3" y="219"/>
                        <a:pt x="23" y="226"/>
                      </a:cubicBezTo>
                      <a:cubicBezTo>
                        <a:pt x="43" y="233"/>
                        <a:pt x="85" y="249"/>
                        <a:pt x="110" y="271"/>
                      </a:cubicBezTo>
                      <a:cubicBezTo>
                        <a:pt x="133" y="292"/>
                        <a:pt x="138" y="304"/>
                        <a:pt x="174" y="281"/>
                      </a:cubicBezTo>
                    </a:path>
                  </a:pathLst>
                </a:custGeom>
                <a:solidFill>
                  <a:schemeClr val="tx2">
                    <a:lumMod val="50000"/>
                  </a:schemeClr>
                </a:solidFill>
                <a:ln w="9525">
                  <a:noFill/>
                  <a:round/>
                </a:ln>
              </p:spPr>
              <p:txBody>
                <a:bodyPr lIns="121920" tIns="60960" rIns="121920" bIns="60960"/>
                <a:lstStyle/>
                <a:p>
                  <a:pPr>
                    <a:defRPr/>
                  </a:pPr>
                  <a:endParaRPr lang="en-US" sz="240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Freeform 100"/>
                <p:cNvSpPr>
                  <a:spLocks noChangeArrowheads="1"/>
                </p:cNvSpPr>
                <p:nvPr/>
              </p:nvSpPr>
              <p:spPr bwMode="auto">
                <a:xfrm>
                  <a:off x="6523752" y="2465272"/>
                  <a:ext cx="530778" cy="342894"/>
                </a:xfrm>
                <a:custGeom>
                  <a:avLst/>
                  <a:gdLst>
                    <a:gd name="T0" fmla="*/ 406077 w 498"/>
                    <a:gd name="T1" fmla="*/ 95367 h 320"/>
                    <a:gd name="T2" fmla="*/ 406077 w 498"/>
                    <a:gd name="T3" fmla="*/ 95367 h 320"/>
                    <a:gd name="T4" fmla="*/ 378366 w 498"/>
                    <a:gd name="T5" fmla="*/ 95367 h 320"/>
                    <a:gd name="T6" fmla="*/ 246204 w 498"/>
                    <a:gd name="T7" fmla="*/ 0 h 320"/>
                    <a:gd name="T8" fmla="*/ 104450 w 498"/>
                    <a:gd name="T9" fmla="*/ 143587 h 320"/>
                    <a:gd name="T10" fmla="*/ 104450 w 498"/>
                    <a:gd name="T11" fmla="*/ 160732 h 320"/>
                    <a:gd name="T12" fmla="*/ 94858 w 498"/>
                    <a:gd name="T13" fmla="*/ 160732 h 320"/>
                    <a:gd name="T14" fmla="*/ 0 w 498"/>
                    <a:gd name="T15" fmla="*/ 257171 h 320"/>
                    <a:gd name="T16" fmla="*/ 94858 w 498"/>
                    <a:gd name="T17" fmla="*/ 341822 h 320"/>
                    <a:gd name="T18" fmla="*/ 406077 w 498"/>
                    <a:gd name="T19" fmla="*/ 341822 h 320"/>
                    <a:gd name="T20" fmla="*/ 529712 w 498"/>
                    <a:gd name="T21" fmla="*/ 218595 h 320"/>
                    <a:gd name="T22" fmla="*/ 406077 w 498"/>
                    <a:gd name="T23" fmla="*/ 95367 h 320"/>
                    <a:gd name="T24" fmla="*/ 302693 w 498"/>
                    <a:gd name="T25" fmla="*/ 208951 h 320"/>
                    <a:gd name="T26" fmla="*/ 302693 w 498"/>
                    <a:gd name="T27" fmla="*/ 208951 h 320"/>
                    <a:gd name="T28" fmla="*/ 227020 w 498"/>
                    <a:gd name="T29" fmla="*/ 294675 h 320"/>
                    <a:gd name="T30" fmla="*/ 207835 w 498"/>
                    <a:gd name="T31" fmla="*/ 294675 h 320"/>
                    <a:gd name="T32" fmla="*/ 207835 w 498"/>
                    <a:gd name="T33" fmla="*/ 285031 h 320"/>
                    <a:gd name="T34" fmla="*/ 207835 w 498"/>
                    <a:gd name="T35" fmla="*/ 275387 h 320"/>
                    <a:gd name="T36" fmla="*/ 236612 w 498"/>
                    <a:gd name="T37" fmla="*/ 218595 h 320"/>
                    <a:gd name="T38" fmla="*/ 217427 w 498"/>
                    <a:gd name="T39" fmla="*/ 208951 h 320"/>
                    <a:gd name="T40" fmla="*/ 217427 w 498"/>
                    <a:gd name="T41" fmla="*/ 208951 h 320"/>
                    <a:gd name="T42" fmla="*/ 198242 w 498"/>
                    <a:gd name="T43" fmla="*/ 190735 h 320"/>
                    <a:gd name="T44" fmla="*/ 207835 w 498"/>
                    <a:gd name="T45" fmla="*/ 171447 h 320"/>
                    <a:gd name="T46" fmla="*/ 274981 w 498"/>
                    <a:gd name="T47" fmla="*/ 95367 h 320"/>
                    <a:gd name="T48" fmla="*/ 293100 w 498"/>
                    <a:gd name="T49" fmla="*/ 85724 h 320"/>
                    <a:gd name="T50" fmla="*/ 302693 w 498"/>
                    <a:gd name="T51" fmla="*/ 95367 h 320"/>
                    <a:gd name="T52" fmla="*/ 293100 w 498"/>
                    <a:gd name="T53" fmla="*/ 113584 h 320"/>
                    <a:gd name="T54" fmla="*/ 265389 w 498"/>
                    <a:gd name="T55" fmla="*/ 171447 h 320"/>
                    <a:gd name="T56" fmla="*/ 293100 w 498"/>
                    <a:gd name="T57" fmla="*/ 181091 h 320"/>
                    <a:gd name="T58" fmla="*/ 293100 w 498"/>
                    <a:gd name="T59" fmla="*/ 181091 h 320"/>
                    <a:gd name="T60" fmla="*/ 312285 w 498"/>
                    <a:gd name="T61" fmla="*/ 200379 h 320"/>
                    <a:gd name="T62" fmla="*/ 302693 w 498"/>
                    <a:gd name="T63" fmla="*/ 208951 h 32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0" t="0" r="r" b="b"/>
                  <a:pathLst>
                    <a:path w="498" h="320">
                      <a:moveTo>
                        <a:pt x="381" y="89"/>
                      </a:moveTo>
                      <a:lnTo>
                        <a:pt x="381" y="89"/>
                      </a:lnTo>
                      <a:cubicBezTo>
                        <a:pt x="372" y="89"/>
                        <a:pt x="364" y="89"/>
                        <a:pt x="355" y="89"/>
                      </a:cubicBezTo>
                      <a:cubicBezTo>
                        <a:pt x="337" y="36"/>
                        <a:pt x="293" y="0"/>
                        <a:pt x="231" y="0"/>
                      </a:cubicBezTo>
                      <a:cubicBezTo>
                        <a:pt x="160" y="0"/>
                        <a:pt x="98" y="62"/>
                        <a:pt x="98" y="134"/>
                      </a:cubicBezTo>
                      <a:cubicBezTo>
                        <a:pt x="98" y="134"/>
                        <a:pt x="98" y="142"/>
                        <a:pt x="98" y="150"/>
                      </a:cubicBezTo>
                      <a:cubicBezTo>
                        <a:pt x="98" y="150"/>
                        <a:pt x="98" y="150"/>
                        <a:pt x="89" y="150"/>
                      </a:cubicBezTo>
                      <a:cubicBezTo>
                        <a:pt x="45" y="150"/>
                        <a:pt x="0" y="187"/>
                        <a:pt x="0" y="240"/>
                      </a:cubicBezTo>
                      <a:cubicBezTo>
                        <a:pt x="0" y="284"/>
                        <a:pt x="45" y="319"/>
                        <a:pt x="89" y="319"/>
                      </a:cubicBezTo>
                      <a:cubicBezTo>
                        <a:pt x="381" y="319"/>
                        <a:pt x="381" y="319"/>
                        <a:pt x="381" y="319"/>
                      </a:cubicBezTo>
                      <a:cubicBezTo>
                        <a:pt x="443" y="319"/>
                        <a:pt x="497" y="275"/>
                        <a:pt x="497" y="204"/>
                      </a:cubicBezTo>
                      <a:cubicBezTo>
                        <a:pt x="497" y="142"/>
                        <a:pt x="443" y="89"/>
                        <a:pt x="381" y="89"/>
                      </a:cubicBezTo>
                      <a:close/>
                      <a:moveTo>
                        <a:pt x="284" y="195"/>
                      </a:moveTo>
                      <a:lnTo>
                        <a:pt x="284" y="195"/>
                      </a:lnTo>
                      <a:cubicBezTo>
                        <a:pt x="266" y="213"/>
                        <a:pt x="222" y="266"/>
                        <a:pt x="213" y="275"/>
                      </a:cubicBezTo>
                      <a:cubicBezTo>
                        <a:pt x="213" y="275"/>
                        <a:pt x="204" y="284"/>
                        <a:pt x="195" y="275"/>
                      </a:cubicBezTo>
                      <a:cubicBezTo>
                        <a:pt x="195" y="275"/>
                        <a:pt x="195" y="275"/>
                        <a:pt x="195" y="266"/>
                      </a:cubicBezTo>
                      <a:lnTo>
                        <a:pt x="195" y="257"/>
                      </a:lnTo>
                      <a:cubicBezTo>
                        <a:pt x="222" y="204"/>
                        <a:pt x="222" y="204"/>
                        <a:pt x="222" y="204"/>
                      </a:cubicBezTo>
                      <a:cubicBezTo>
                        <a:pt x="222" y="195"/>
                        <a:pt x="213" y="195"/>
                        <a:pt x="204" y="195"/>
                      </a:cubicBezTo>
                      <a:cubicBezTo>
                        <a:pt x="195" y="187"/>
                        <a:pt x="186" y="187"/>
                        <a:pt x="186" y="178"/>
                      </a:cubicBezTo>
                      <a:cubicBezTo>
                        <a:pt x="186" y="169"/>
                        <a:pt x="186" y="169"/>
                        <a:pt x="195" y="160"/>
                      </a:cubicBezTo>
                      <a:cubicBezTo>
                        <a:pt x="204" y="142"/>
                        <a:pt x="258" y="89"/>
                        <a:pt x="258" y="89"/>
                      </a:cubicBezTo>
                      <a:cubicBezTo>
                        <a:pt x="266" y="80"/>
                        <a:pt x="266" y="80"/>
                        <a:pt x="275" y="80"/>
                      </a:cubicBezTo>
                      <a:cubicBezTo>
                        <a:pt x="275" y="89"/>
                        <a:pt x="284" y="89"/>
                        <a:pt x="284" y="89"/>
                      </a:cubicBezTo>
                      <a:cubicBezTo>
                        <a:pt x="284" y="97"/>
                        <a:pt x="275" y="97"/>
                        <a:pt x="275" y="106"/>
                      </a:cubicBezTo>
                      <a:cubicBezTo>
                        <a:pt x="249" y="160"/>
                        <a:pt x="249" y="160"/>
                        <a:pt x="249" y="160"/>
                      </a:cubicBezTo>
                      <a:cubicBezTo>
                        <a:pt x="258" y="160"/>
                        <a:pt x="266" y="169"/>
                        <a:pt x="275" y="169"/>
                      </a:cubicBezTo>
                      <a:cubicBezTo>
                        <a:pt x="284" y="169"/>
                        <a:pt x="293" y="178"/>
                        <a:pt x="293" y="187"/>
                      </a:cubicBezTo>
                      <a:lnTo>
                        <a:pt x="284" y="19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808080"/>
                      </a:solidFill>
                      <a:bevel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9" name="Group 50"/>
              <p:cNvGrpSpPr/>
              <p:nvPr/>
            </p:nvGrpSpPr>
            <p:grpSpPr bwMode="auto">
              <a:xfrm>
                <a:off x="4608910" y="3160894"/>
                <a:ext cx="1107281" cy="1015917"/>
                <a:chOff x="6144898" y="4213457"/>
                <a:chExt cx="1476743" cy="1354496"/>
              </a:xfrm>
            </p:grpSpPr>
            <p:sp>
              <p:nvSpPr>
                <p:cNvPr id="8" name="Freeform 60"/>
                <p:cNvSpPr/>
                <p:nvPr/>
              </p:nvSpPr>
              <p:spPr bwMode="auto">
                <a:xfrm>
                  <a:off x="6144898" y="4213457"/>
                  <a:ext cx="1476743" cy="1354496"/>
                </a:xfrm>
                <a:custGeom>
                  <a:avLst/>
                  <a:gdLst/>
                  <a:ahLst/>
                  <a:cxnLst>
                    <a:cxn ang="0">
                      <a:pos x="2" y="120"/>
                    </a:cxn>
                    <a:cxn ang="0">
                      <a:pos x="7" y="272"/>
                    </a:cxn>
                    <a:cxn ang="0">
                      <a:pos x="81" y="284"/>
                    </a:cxn>
                    <a:cxn ang="0">
                      <a:pos x="300" y="141"/>
                    </a:cxn>
                    <a:cxn ang="0">
                      <a:pos x="303" y="88"/>
                    </a:cxn>
                    <a:cxn ang="0">
                      <a:pos x="160" y="12"/>
                    </a:cxn>
                    <a:cxn ang="0">
                      <a:pos x="123" y="14"/>
                    </a:cxn>
                    <a:cxn ang="0">
                      <a:pos x="41" y="69"/>
                    </a:cxn>
                    <a:cxn ang="0">
                      <a:pos x="2" y="120"/>
                    </a:cxn>
                  </a:cxnLst>
                  <a:rect l="0" t="0" r="r" b="b"/>
                  <a:pathLst>
                    <a:path w="332" h="304">
                      <a:moveTo>
                        <a:pt x="2" y="120"/>
                      </a:moveTo>
                      <a:cubicBezTo>
                        <a:pt x="3" y="145"/>
                        <a:pt x="7" y="272"/>
                        <a:pt x="7" y="272"/>
                      </a:cubicBezTo>
                      <a:cubicBezTo>
                        <a:pt x="7" y="272"/>
                        <a:pt x="4" y="304"/>
                        <a:pt x="81" y="284"/>
                      </a:cubicBezTo>
                      <a:cubicBezTo>
                        <a:pt x="158" y="264"/>
                        <a:pt x="240" y="222"/>
                        <a:pt x="300" y="141"/>
                      </a:cubicBezTo>
                      <a:cubicBezTo>
                        <a:pt x="308" y="131"/>
                        <a:pt x="332" y="102"/>
                        <a:pt x="303" y="88"/>
                      </a:cubicBezTo>
                      <a:cubicBezTo>
                        <a:pt x="274" y="73"/>
                        <a:pt x="160" y="12"/>
                        <a:pt x="160" y="12"/>
                      </a:cubicBezTo>
                      <a:cubicBezTo>
                        <a:pt x="160" y="12"/>
                        <a:pt x="139" y="0"/>
                        <a:pt x="123" y="14"/>
                      </a:cubicBezTo>
                      <a:cubicBezTo>
                        <a:pt x="107" y="29"/>
                        <a:pt x="73" y="58"/>
                        <a:pt x="41" y="69"/>
                      </a:cubicBezTo>
                      <a:cubicBezTo>
                        <a:pt x="12" y="80"/>
                        <a:pt x="0" y="78"/>
                        <a:pt x="2" y="120"/>
                      </a:cubicBezTo>
                    </a:path>
                  </a:pathLst>
                </a:custGeom>
                <a:solidFill>
                  <a:srgbClr val="FFC000"/>
                </a:solidFill>
                <a:ln w="9525">
                  <a:noFill/>
                  <a:round/>
                </a:ln>
              </p:spPr>
              <p:txBody>
                <a:bodyPr lIns="121920" tIns="60960" rIns="121920" bIns="60960"/>
                <a:lstStyle/>
                <a:p>
                  <a:pPr>
                    <a:defRPr/>
                  </a:pPr>
                  <a:endParaRPr lang="en-US" sz="240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" name="Freeform 123"/>
                <p:cNvSpPr>
                  <a:spLocks noChangeArrowheads="1"/>
                </p:cNvSpPr>
                <p:nvPr/>
              </p:nvSpPr>
              <p:spPr bwMode="auto">
                <a:xfrm>
                  <a:off x="6531183" y="4687484"/>
                  <a:ext cx="401270" cy="409061"/>
                </a:xfrm>
                <a:custGeom>
                  <a:avLst/>
                  <a:gdLst>
                    <a:gd name="T0" fmla="*/ 244136 w 452"/>
                    <a:gd name="T1" fmla="*/ 266509 h 462"/>
                    <a:gd name="T2" fmla="*/ 244136 w 452"/>
                    <a:gd name="T3" fmla="*/ 266509 h 462"/>
                    <a:gd name="T4" fmla="*/ 385290 w 452"/>
                    <a:gd name="T5" fmla="*/ 23021 h 462"/>
                    <a:gd name="T6" fmla="*/ 385290 w 452"/>
                    <a:gd name="T7" fmla="*/ 15937 h 462"/>
                    <a:gd name="T8" fmla="*/ 377300 w 452"/>
                    <a:gd name="T9" fmla="*/ 15937 h 462"/>
                    <a:gd name="T10" fmla="*/ 141155 w 452"/>
                    <a:gd name="T11" fmla="*/ 157604 h 462"/>
                    <a:gd name="T12" fmla="*/ 7990 w 452"/>
                    <a:gd name="T13" fmla="*/ 266509 h 462"/>
                    <a:gd name="T14" fmla="*/ 31072 w 452"/>
                    <a:gd name="T15" fmla="*/ 290416 h 462"/>
                    <a:gd name="T16" fmla="*/ 78123 w 452"/>
                    <a:gd name="T17" fmla="*/ 274478 h 462"/>
                    <a:gd name="T18" fmla="*/ 134053 w 452"/>
                    <a:gd name="T19" fmla="*/ 329374 h 462"/>
                    <a:gd name="T20" fmla="*/ 118073 w 452"/>
                    <a:gd name="T21" fmla="*/ 376301 h 462"/>
                    <a:gd name="T22" fmla="*/ 134053 w 452"/>
                    <a:gd name="T23" fmla="*/ 400207 h 462"/>
                    <a:gd name="T24" fmla="*/ 244136 w 452"/>
                    <a:gd name="T25" fmla="*/ 266509 h 462"/>
                    <a:gd name="T26" fmla="*/ 267217 w 452"/>
                    <a:gd name="T27" fmla="*/ 132812 h 462"/>
                    <a:gd name="T28" fmla="*/ 267217 w 452"/>
                    <a:gd name="T29" fmla="*/ 132812 h 462"/>
                    <a:gd name="T30" fmla="*/ 267217 w 452"/>
                    <a:gd name="T31" fmla="*/ 85885 h 462"/>
                    <a:gd name="T32" fmla="*/ 314269 w 452"/>
                    <a:gd name="T33" fmla="*/ 85885 h 462"/>
                    <a:gd name="T34" fmla="*/ 314269 w 452"/>
                    <a:gd name="T35" fmla="*/ 132812 h 462"/>
                    <a:gd name="T36" fmla="*/ 267217 w 452"/>
                    <a:gd name="T37" fmla="*/ 132812 h 46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452" h="462">
                      <a:moveTo>
                        <a:pt x="275" y="301"/>
                      </a:moveTo>
                      <a:lnTo>
                        <a:pt x="275" y="301"/>
                      </a:lnTo>
                      <a:cubicBezTo>
                        <a:pt x="275" y="301"/>
                        <a:pt x="451" y="169"/>
                        <a:pt x="434" y="26"/>
                      </a:cubicBezTo>
                      <a:lnTo>
                        <a:pt x="434" y="18"/>
                      </a:lnTo>
                      <a:cubicBezTo>
                        <a:pt x="425" y="18"/>
                        <a:pt x="425" y="18"/>
                        <a:pt x="425" y="18"/>
                      </a:cubicBezTo>
                      <a:cubicBezTo>
                        <a:pt x="284" y="0"/>
                        <a:pt x="159" y="178"/>
                        <a:pt x="159" y="178"/>
                      </a:cubicBezTo>
                      <a:cubicBezTo>
                        <a:pt x="53" y="159"/>
                        <a:pt x="62" y="186"/>
                        <a:pt x="9" y="301"/>
                      </a:cubicBezTo>
                      <a:cubicBezTo>
                        <a:pt x="0" y="328"/>
                        <a:pt x="18" y="328"/>
                        <a:pt x="35" y="328"/>
                      </a:cubicBezTo>
                      <a:cubicBezTo>
                        <a:pt x="53" y="319"/>
                        <a:pt x="88" y="310"/>
                        <a:pt x="88" y="310"/>
                      </a:cubicBezTo>
                      <a:cubicBezTo>
                        <a:pt x="151" y="372"/>
                        <a:pt x="151" y="372"/>
                        <a:pt x="151" y="372"/>
                      </a:cubicBezTo>
                      <a:cubicBezTo>
                        <a:pt x="151" y="372"/>
                        <a:pt x="141" y="407"/>
                        <a:pt x="133" y="425"/>
                      </a:cubicBezTo>
                      <a:cubicBezTo>
                        <a:pt x="124" y="443"/>
                        <a:pt x="133" y="461"/>
                        <a:pt x="151" y="452"/>
                      </a:cubicBezTo>
                      <a:cubicBezTo>
                        <a:pt x="266" y="398"/>
                        <a:pt x="292" y="407"/>
                        <a:pt x="275" y="301"/>
                      </a:cubicBezTo>
                      <a:close/>
                      <a:moveTo>
                        <a:pt x="301" y="150"/>
                      </a:moveTo>
                      <a:lnTo>
                        <a:pt x="301" y="150"/>
                      </a:lnTo>
                      <a:cubicBezTo>
                        <a:pt x="284" y="133"/>
                        <a:pt x="284" y="115"/>
                        <a:pt x="301" y="97"/>
                      </a:cubicBezTo>
                      <a:cubicBezTo>
                        <a:pt x="319" y="80"/>
                        <a:pt x="345" y="80"/>
                        <a:pt x="354" y="97"/>
                      </a:cubicBezTo>
                      <a:cubicBezTo>
                        <a:pt x="372" y="115"/>
                        <a:pt x="372" y="133"/>
                        <a:pt x="354" y="150"/>
                      </a:cubicBezTo>
                      <a:cubicBezTo>
                        <a:pt x="345" y="169"/>
                        <a:pt x="319" y="169"/>
                        <a:pt x="301" y="15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808080"/>
                      </a:solidFill>
                      <a:bevel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3" name="AutoShape 13"/>
          <p:cNvSpPr/>
          <p:nvPr/>
        </p:nvSpPr>
        <p:spPr bwMode="auto">
          <a:xfrm>
            <a:off x="838200" y="3324225"/>
            <a:ext cx="2603500" cy="13303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小学生自我</a:t>
            </a:r>
            <a:endParaRPr lang="zh-CN" alt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评价的几种表现</a:t>
            </a:r>
            <a:endParaRPr lang="zh-CN" alt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22" name="AutoShape 14"/>
          <p:cNvSpPr/>
          <p:nvPr/>
        </p:nvSpPr>
        <p:spPr bwMode="auto">
          <a:xfrm>
            <a:off x="1561433" y="4293235"/>
            <a:ext cx="2200275" cy="794385"/>
          </a:xfrm>
          <a:custGeom>
            <a:avLst/>
            <a:gdLst>
              <a:gd name="T0" fmla="*/ 2200275 w 21600"/>
              <a:gd name="T1" fmla="*/ 484188 h 21600"/>
              <a:gd name="T2" fmla="*/ 2200275 w 21600"/>
              <a:gd name="T3" fmla="*/ 484188 h 21600"/>
              <a:gd name="T4" fmla="*/ 2200275 w 21600"/>
              <a:gd name="T5" fmla="*/ 484188 h 21600"/>
              <a:gd name="T6" fmla="*/ 2200275 w 21600"/>
              <a:gd name="T7" fmla="*/ 4841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740" y="0"/>
                </a:moveTo>
                <a:lnTo>
                  <a:pt x="9637" y="4975"/>
                </a:lnTo>
                <a:lnTo>
                  <a:pt x="1180" y="4975"/>
                </a:lnTo>
                <a:cubicBezTo>
                  <a:pt x="528" y="4975"/>
                  <a:pt x="0" y="7377"/>
                  <a:pt x="0" y="10339"/>
                </a:cubicBezTo>
                <a:lnTo>
                  <a:pt x="0" y="16235"/>
                </a:lnTo>
                <a:cubicBezTo>
                  <a:pt x="0" y="19197"/>
                  <a:pt x="528" y="21599"/>
                  <a:pt x="1180" y="21599"/>
                </a:cubicBezTo>
                <a:lnTo>
                  <a:pt x="20419" y="21599"/>
                </a:lnTo>
                <a:cubicBezTo>
                  <a:pt x="21071" y="21599"/>
                  <a:pt x="21599" y="19197"/>
                  <a:pt x="21599" y="16235"/>
                </a:cubicBezTo>
                <a:lnTo>
                  <a:pt x="21599" y="10339"/>
                </a:lnTo>
                <a:cubicBezTo>
                  <a:pt x="21599" y="7377"/>
                  <a:pt x="21071" y="4975"/>
                  <a:pt x="20419" y="4975"/>
                </a:cubicBezTo>
                <a:lnTo>
                  <a:pt x="11845" y="4975"/>
                </a:lnTo>
                <a:lnTo>
                  <a:pt x="10740" y="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23" name="AutoShape 15"/>
          <p:cNvSpPr/>
          <p:nvPr/>
        </p:nvSpPr>
        <p:spPr bwMode="auto">
          <a:xfrm>
            <a:off x="4995163" y="4293235"/>
            <a:ext cx="2200275" cy="794385"/>
          </a:xfrm>
          <a:custGeom>
            <a:avLst/>
            <a:gdLst>
              <a:gd name="T0" fmla="*/ 2200275 w 21600"/>
              <a:gd name="T1" fmla="*/ 484188 h 21600"/>
              <a:gd name="T2" fmla="*/ 2200275 w 21600"/>
              <a:gd name="T3" fmla="*/ 484188 h 21600"/>
              <a:gd name="T4" fmla="*/ 2200275 w 21600"/>
              <a:gd name="T5" fmla="*/ 484188 h 21600"/>
              <a:gd name="T6" fmla="*/ 2200275 w 21600"/>
              <a:gd name="T7" fmla="*/ 4841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740" y="0"/>
                </a:moveTo>
                <a:lnTo>
                  <a:pt x="9637" y="4975"/>
                </a:lnTo>
                <a:lnTo>
                  <a:pt x="1180" y="4975"/>
                </a:lnTo>
                <a:cubicBezTo>
                  <a:pt x="528" y="4975"/>
                  <a:pt x="0" y="7377"/>
                  <a:pt x="0" y="10339"/>
                </a:cubicBezTo>
                <a:lnTo>
                  <a:pt x="0" y="16235"/>
                </a:lnTo>
                <a:cubicBezTo>
                  <a:pt x="0" y="19197"/>
                  <a:pt x="528" y="21599"/>
                  <a:pt x="1180" y="21599"/>
                </a:cubicBezTo>
                <a:lnTo>
                  <a:pt x="20419" y="21599"/>
                </a:lnTo>
                <a:cubicBezTo>
                  <a:pt x="21071" y="21599"/>
                  <a:pt x="21599" y="19197"/>
                  <a:pt x="21599" y="16235"/>
                </a:cubicBezTo>
                <a:lnTo>
                  <a:pt x="21599" y="10339"/>
                </a:lnTo>
                <a:cubicBezTo>
                  <a:pt x="21599" y="7377"/>
                  <a:pt x="21071" y="4975"/>
                  <a:pt x="20419" y="4975"/>
                </a:cubicBezTo>
                <a:lnTo>
                  <a:pt x="11845" y="4975"/>
                </a:lnTo>
                <a:lnTo>
                  <a:pt x="10740" y="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25" name="AutoShape 17"/>
          <p:cNvSpPr/>
          <p:nvPr/>
        </p:nvSpPr>
        <p:spPr bwMode="auto">
          <a:xfrm>
            <a:off x="8428608" y="4293235"/>
            <a:ext cx="2200275" cy="794385"/>
          </a:xfrm>
          <a:custGeom>
            <a:avLst/>
            <a:gdLst>
              <a:gd name="T0" fmla="*/ 2200275 w 21600"/>
              <a:gd name="T1" fmla="*/ 484188 h 21600"/>
              <a:gd name="T2" fmla="*/ 2200275 w 21600"/>
              <a:gd name="T3" fmla="*/ 484188 h 21600"/>
              <a:gd name="T4" fmla="*/ 2200275 w 21600"/>
              <a:gd name="T5" fmla="*/ 484188 h 21600"/>
              <a:gd name="T6" fmla="*/ 2200275 w 21600"/>
              <a:gd name="T7" fmla="*/ 4841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740" y="0"/>
                </a:moveTo>
                <a:lnTo>
                  <a:pt x="9637" y="4975"/>
                </a:lnTo>
                <a:lnTo>
                  <a:pt x="1180" y="4975"/>
                </a:lnTo>
                <a:cubicBezTo>
                  <a:pt x="528" y="4975"/>
                  <a:pt x="0" y="7377"/>
                  <a:pt x="0" y="10339"/>
                </a:cubicBezTo>
                <a:lnTo>
                  <a:pt x="0" y="16235"/>
                </a:lnTo>
                <a:cubicBezTo>
                  <a:pt x="0" y="19197"/>
                  <a:pt x="528" y="21599"/>
                  <a:pt x="1180" y="21599"/>
                </a:cubicBezTo>
                <a:lnTo>
                  <a:pt x="20419" y="21599"/>
                </a:lnTo>
                <a:cubicBezTo>
                  <a:pt x="21071" y="21599"/>
                  <a:pt x="21599" y="19197"/>
                  <a:pt x="21599" y="16235"/>
                </a:cubicBezTo>
                <a:lnTo>
                  <a:pt x="21599" y="10339"/>
                </a:lnTo>
                <a:cubicBezTo>
                  <a:pt x="21599" y="7377"/>
                  <a:pt x="21071" y="4975"/>
                  <a:pt x="20419" y="4975"/>
                </a:cubicBezTo>
                <a:lnTo>
                  <a:pt x="11845" y="4975"/>
                </a:lnTo>
                <a:lnTo>
                  <a:pt x="10740" y="0"/>
                </a:lnTo>
                <a:close/>
              </a:path>
            </a:pathLst>
          </a:cu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49063" y="4596448"/>
            <a:ext cx="2025015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</a:rPr>
              <a:t>低年级水平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82793" y="4596448"/>
            <a:ext cx="2025015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</a:rPr>
              <a:t>中年级水平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516238" y="4596448"/>
            <a:ext cx="2025015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</a:rPr>
              <a:t>高年级水平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31" name="Rectangle 34"/>
          <p:cNvSpPr/>
          <p:nvPr/>
        </p:nvSpPr>
        <p:spPr>
          <a:xfrm>
            <a:off x="1131570" y="1510030"/>
            <a:ext cx="3060000" cy="27000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p>
            <a:pPr algn="ctr"/>
            <a:r>
              <a:rPr 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“老师说我是好孩子”</a:t>
            </a:r>
            <a:endParaRPr 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</p:txBody>
      </p:sp>
      <p:sp>
        <p:nvSpPr>
          <p:cNvPr id="20" name="Rectangle 34"/>
          <p:cNvSpPr/>
          <p:nvPr/>
        </p:nvSpPr>
        <p:spPr>
          <a:xfrm>
            <a:off x="4565585" y="1510030"/>
            <a:ext cx="3059430" cy="2700000"/>
          </a:xfrm>
          <a:prstGeom prst="rect">
            <a:avLst/>
          </a:prstGeom>
          <a:solidFill>
            <a:srgbClr val="01A8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p>
            <a:pPr algn="ctr"/>
            <a:r>
              <a:rPr 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“他比我聪明，成绩比我好”</a:t>
            </a:r>
            <a:endParaRPr 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</p:txBody>
      </p:sp>
      <p:sp>
        <p:nvSpPr>
          <p:cNvPr id="23" name="Rectangle 34"/>
          <p:cNvSpPr/>
          <p:nvPr/>
        </p:nvSpPr>
        <p:spPr>
          <a:xfrm>
            <a:off x="7999030" y="1510030"/>
            <a:ext cx="3059430" cy="270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p>
            <a:pPr algn="ctr"/>
            <a:r>
              <a:rPr 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“我认为我能做好这件事”</a:t>
            </a:r>
            <a:endParaRPr 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</p:txBody>
      </p:sp>
      <p:sp>
        <p:nvSpPr>
          <p:cNvPr id="24" name="标题 23"/>
          <p:cNvSpPr>
            <a:spLocks noGrp="1"/>
          </p:cNvSpPr>
          <p:nvPr>
            <p:ph type="title" idx="4294967295"/>
          </p:nvPr>
        </p:nvSpPr>
        <p:spPr>
          <a:xfrm>
            <a:off x="1529080" y="494487"/>
            <a:ext cx="9620885" cy="857885"/>
          </a:xfrm>
        </p:spPr>
        <p:txBody>
          <a:bodyPr>
            <a:normAutofit/>
          </a:bodyPr>
          <a:p>
            <a:r>
              <a:rPr lang="zh-CN" altLang="en-US" sz="3200" dirty="0">
                <a:latin typeface="+mn-lt"/>
                <a:ea typeface="+mn-ea"/>
                <a:cs typeface="+mn-ea"/>
                <a:sym typeface="+mn-lt"/>
              </a:rPr>
              <a:t>猜一猜：他们属于哪个年级阶段的？（低、中、高）</a:t>
            </a:r>
            <a:endParaRPr lang="zh-CN" altLang="en-US" sz="3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131570" y="5213350"/>
            <a:ext cx="99269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自我评价独立性的发展：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    总的来说，小学生的自我评价仍然是受教师的态度和评价调节的。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7" name="图形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7964" y="550769"/>
            <a:ext cx="861262" cy="745322"/>
          </a:xfrm>
          <a:prstGeom prst="rect">
            <a:avLst/>
          </a:prstGeom>
          <a:effectLst>
            <a:outerShdw blurRad="25400" dist="254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8" name="组合 27"/>
          <p:cNvGrpSpPr/>
          <p:nvPr>
            <p:custDataLst>
              <p:tags r:id="rId2"/>
            </p:custDataLst>
          </p:nvPr>
        </p:nvGrpSpPr>
        <p:grpSpPr>
          <a:xfrm>
            <a:off x="0" y="0"/>
            <a:ext cx="12192000" cy="289367"/>
            <a:chOff x="0" y="0"/>
            <a:chExt cx="12192000" cy="289367"/>
          </a:xfrm>
        </p:grpSpPr>
        <p:sp>
          <p:nvSpPr>
            <p:cNvPr id="29" name="矩形 28"/>
            <p:cNvSpPr/>
            <p:nvPr>
              <p:custDataLst>
                <p:tags r:id="rId3"/>
              </p:custDataLst>
            </p:nvPr>
          </p:nvSpPr>
          <p:spPr>
            <a:xfrm>
              <a:off x="0" y="0"/>
              <a:ext cx="2429381" cy="28936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0" name="矩形 29"/>
            <p:cNvSpPr/>
            <p:nvPr>
              <p:custDataLst>
                <p:tags r:id="rId4"/>
              </p:custDataLst>
            </p:nvPr>
          </p:nvSpPr>
          <p:spPr>
            <a:xfrm>
              <a:off x="2427955" y="0"/>
              <a:ext cx="2429381" cy="2893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2" name="矩形 31"/>
            <p:cNvSpPr/>
            <p:nvPr>
              <p:custDataLst>
                <p:tags r:id="rId5"/>
              </p:custDataLst>
            </p:nvPr>
          </p:nvSpPr>
          <p:spPr>
            <a:xfrm>
              <a:off x="4853940" y="0"/>
              <a:ext cx="2480725" cy="28936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32"/>
            <p:cNvSpPr/>
            <p:nvPr>
              <p:custDataLst>
                <p:tags r:id="rId6"/>
              </p:custDataLst>
            </p:nvPr>
          </p:nvSpPr>
          <p:spPr>
            <a:xfrm>
              <a:off x="7334665" y="0"/>
              <a:ext cx="2429381" cy="28936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4" name="矩形 33"/>
            <p:cNvSpPr/>
            <p:nvPr>
              <p:custDataLst>
                <p:tags r:id="rId7"/>
              </p:custDataLst>
            </p:nvPr>
          </p:nvSpPr>
          <p:spPr>
            <a:xfrm>
              <a:off x="9762619" y="0"/>
              <a:ext cx="2429381" cy="28936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>
            <p:custDataLst>
              <p:tags r:id="rId8"/>
            </p:custDataLst>
          </p:nvPr>
        </p:nvGrpSpPr>
        <p:grpSpPr>
          <a:xfrm>
            <a:off x="0" y="6568633"/>
            <a:ext cx="12192000" cy="289367"/>
            <a:chOff x="0" y="6568633"/>
            <a:chExt cx="12192000" cy="289367"/>
          </a:xfrm>
        </p:grpSpPr>
        <p:sp>
          <p:nvSpPr>
            <p:cNvPr id="36" name="矩形 35"/>
            <p:cNvSpPr/>
            <p:nvPr>
              <p:custDataLst>
                <p:tags r:id="rId9"/>
              </p:custDataLst>
            </p:nvPr>
          </p:nvSpPr>
          <p:spPr>
            <a:xfrm>
              <a:off x="0" y="6568633"/>
              <a:ext cx="2429381" cy="28936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7" name="矩形 36"/>
            <p:cNvSpPr/>
            <p:nvPr>
              <p:custDataLst>
                <p:tags r:id="rId10"/>
              </p:custDataLst>
            </p:nvPr>
          </p:nvSpPr>
          <p:spPr>
            <a:xfrm>
              <a:off x="2427955" y="6568633"/>
              <a:ext cx="2429381" cy="2893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8" name="矩形 37"/>
            <p:cNvSpPr/>
            <p:nvPr>
              <p:custDataLst>
                <p:tags r:id="rId11"/>
              </p:custDataLst>
            </p:nvPr>
          </p:nvSpPr>
          <p:spPr>
            <a:xfrm>
              <a:off x="4853940" y="6568633"/>
              <a:ext cx="2480725" cy="28936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9" name="矩形 38"/>
            <p:cNvSpPr/>
            <p:nvPr>
              <p:custDataLst>
                <p:tags r:id="rId12"/>
              </p:custDataLst>
            </p:nvPr>
          </p:nvSpPr>
          <p:spPr>
            <a:xfrm>
              <a:off x="7334665" y="6568633"/>
              <a:ext cx="2429381" cy="28936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>
              <p:custDataLst>
                <p:tags r:id="rId13"/>
              </p:custDataLst>
            </p:nvPr>
          </p:nvSpPr>
          <p:spPr>
            <a:xfrm>
              <a:off x="9762619" y="6568633"/>
              <a:ext cx="2429381" cy="28936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20" grpId="0" bldLvl="0" animBg="1"/>
      <p:bldP spid="23" grpId="0" bldLvl="0" animBg="1"/>
      <p:bldP spid="17422" grpId="0" bldLvl="0" animBg="1"/>
      <p:bldP spid="17423" grpId="0" bldLvl="0" animBg="1"/>
      <p:bldP spid="17425" grpId="0" bldLvl="0" animBg="1"/>
      <p:bldP spid="2" grpId="0"/>
      <p:bldP spid="6" grpId="0"/>
      <p:bldP spid="14" grpId="0"/>
      <p:bldP spid="2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标注 2"/>
          <p:cNvSpPr/>
          <p:nvPr/>
        </p:nvSpPr>
        <p:spPr>
          <a:xfrm>
            <a:off x="3586480" y="1624965"/>
            <a:ext cx="5764530" cy="2349500"/>
          </a:xfrm>
          <a:prstGeom prst="cloudCallout">
            <a:avLst>
              <a:gd name="adj1" fmla="val 49024"/>
              <a:gd name="adj2" fmla="val 6884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386580" y="2282825"/>
            <a:ext cx="42367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小明：“今天我认真写作业了，是个好学生。</a:t>
            </a:r>
            <a:r>
              <a:rPr lang="zh-CN" altLang="en-US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zh-CN" altLang="en-US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7" name="图片 6" descr="1571152229238_5da5e165c8cf0b2739e0c2e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78670" y="4055110"/>
            <a:ext cx="2513330" cy="251333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66140" y="804545"/>
            <a:ext cx="1046035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自我评价全面性的发展：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 algn="l"/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32" name="Straight Arrow Connector 174"/>
          <p:cNvSpPr/>
          <p:nvPr>
            <p:custDataLst>
              <p:tags r:id="rId2"/>
            </p:custDataLst>
          </p:nvPr>
        </p:nvSpPr>
        <p:spPr>
          <a:xfrm>
            <a:off x="5807393" y="3008630"/>
            <a:ext cx="403225" cy="0"/>
          </a:xfrm>
          <a:prstGeom prst="line">
            <a:avLst/>
          </a:prstGeom>
          <a:ln w="25400">
            <a:solidFill>
              <a:srgbClr val="2196F3"/>
            </a:solidFill>
            <a:miter/>
            <a:tailEnd type="oval"/>
          </a:ln>
        </p:spPr>
        <p:txBody>
          <a:bodyPr tIns="45720" bIns="45720">
            <a:normAutofit fontScale="25000" lnSpcReduction="20000"/>
          </a:bodyPr>
          <a:lstStyle/>
          <a:p>
            <a:pPr defTabSz="457200">
              <a:lnSpc>
                <a:spcPct val="140000"/>
              </a:lnSpc>
            </a:pPr>
            <a:endParaRPr sz="900">
              <a:solidFill>
                <a:srgbClr val="22222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13" name="Freeform 16"/>
          <p:cNvSpPr/>
          <p:nvPr>
            <p:custDataLst>
              <p:tags r:id="rId3"/>
            </p:custDataLst>
          </p:nvPr>
        </p:nvSpPr>
        <p:spPr>
          <a:xfrm>
            <a:off x="3776980" y="2707640"/>
            <a:ext cx="4464050" cy="1028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55" y="0"/>
                </a:lnTo>
                <a:lnTo>
                  <a:pt x="166" y="548"/>
                </a:lnTo>
                <a:lnTo>
                  <a:pt x="337" y="1095"/>
                </a:lnTo>
                <a:lnTo>
                  <a:pt x="564" y="1582"/>
                </a:lnTo>
                <a:lnTo>
                  <a:pt x="852" y="2130"/>
                </a:lnTo>
                <a:lnTo>
                  <a:pt x="1184" y="2616"/>
                </a:lnTo>
                <a:lnTo>
                  <a:pt x="1570" y="3103"/>
                </a:lnTo>
                <a:lnTo>
                  <a:pt x="1993" y="3468"/>
                </a:lnTo>
                <a:lnTo>
                  <a:pt x="2465" y="3955"/>
                </a:lnTo>
                <a:lnTo>
                  <a:pt x="2987" y="4320"/>
                </a:lnTo>
                <a:lnTo>
                  <a:pt x="3539" y="4746"/>
                </a:lnTo>
                <a:lnTo>
                  <a:pt x="4140" y="5050"/>
                </a:lnTo>
                <a:lnTo>
                  <a:pt x="4759" y="5354"/>
                </a:lnTo>
                <a:lnTo>
                  <a:pt x="5421" y="5598"/>
                </a:lnTo>
                <a:lnTo>
                  <a:pt x="6114" y="5902"/>
                </a:lnTo>
                <a:lnTo>
                  <a:pt x="6844" y="6024"/>
                </a:lnTo>
                <a:lnTo>
                  <a:pt x="7593" y="6267"/>
                </a:lnTo>
                <a:lnTo>
                  <a:pt x="8365" y="6389"/>
                </a:lnTo>
                <a:lnTo>
                  <a:pt x="9150" y="6510"/>
                </a:lnTo>
                <a:lnTo>
                  <a:pt x="9972" y="6571"/>
                </a:lnTo>
                <a:lnTo>
                  <a:pt x="11628" y="6571"/>
                </a:lnTo>
                <a:lnTo>
                  <a:pt x="12437" y="6510"/>
                </a:lnTo>
                <a:lnTo>
                  <a:pt x="13235" y="6389"/>
                </a:lnTo>
                <a:lnTo>
                  <a:pt x="14007" y="6267"/>
                </a:lnTo>
                <a:lnTo>
                  <a:pt x="14756" y="6024"/>
                </a:lnTo>
                <a:lnTo>
                  <a:pt x="15473" y="5902"/>
                </a:lnTo>
                <a:lnTo>
                  <a:pt x="16166" y="5598"/>
                </a:lnTo>
                <a:lnTo>
                  <a:pt x="16829" y="5354"/>
                </a:lnTo>
                <a:lnTo>
                  <a:pt x="17460" y="5050"/>
                </a:lnTo>
                <a:lnTo>
                  <a:pt x="18061" y="4746"/>
                </a:lnTo>
                <a:lnTo>
                  <a:pt x="18613" y="4320"/>
                </a:lnTo>
                <a:lnTo>
                  <a:pt x="19135" y="3955"/>
                </a:lnTo>
                <a:lnTo>
                  <a:pt x="19607" y="3468"/>
                </a:lnTo>
                <a:lnTo>
                  <a:pt x="20030" y="3103"/>
                </a:lnTo>
                <a:lnTo>
                  <a:pt x="20416" y="2616"/>
                </a:lnTo>
                <a:lnTo>
                  <a:pt x="20748" y="2130"/>
                </a:lnTo>
                <a:lnTo>
                  <a:pt x="21036" y="1582"/>
                </a:lnTo>
                <a:lnTo>
                  <a:pt x="21263" y="1095"/>
                </a:lnTo>
                <a:lnTo>
                  <a:pt x="21428" y="548"/>
                </a:lnTo>
                <a:lnTo>
                  <a:pt x="21545" y="0"/>
                </a:lnTo>
                <a:lnTo>
                  <a:pt x="21600" y="0"/>
                </a:lnTo>
                <a:lnTo>
                  <a:pt x="21600" y="14238"/>
                </a:lnTo>
                <a:lnTo>
                  <a:pt x="21569" y="14785"/>
                </a:lnTo>
                <a:lnTo>
                  <a:pt x="21483" y="15333"/>
                </a:lnTo>
                <a:lnTo>
                  <a:pt x="21342" y="15881"/>
                </a:lnTo>
                <a:lnTo>
                  <a:pt x="21146" y="16367"/>
                </a:lnTo>
                <a:lnTo>
                  <a:pt x="20901" y="16915"/>
                </a:lnTo>
                <a:lnTo>
                  <a:pt x="20600" y="17402"/>
                </a:lnTo>
                <a:lnTo>
                  <a:pt x="20251" y="17828"/>
                </a:lnTo>
                <a:lnTo>
                  <a:pt x="19858" y="18254"/>
                </a:lnTo>
                <a:lnTo>
                  <a:pt x="19423" y="18740"/>
                </a:lnTo>
                <a:lnTo>
                  <a:pt x="18951" y="19105"/>
                </a:lnTo>
                <a:lnTo>
                  <a:pt x="18442" y="19470"/>
                </a:lnTo>
                <a:lnTo>
                  <a:pt x="17890" y="19835"/>
                </a:lnTo>
                <a:lnTo>
                  <a:pt x="17307" y="20140"/>
                </a:lnTo>
                <a:lnTo>
                  <a:pt x="16681" y="20444"/>
                </a:lnTo>
                <a:lnTo>
                  <a:pt x="16037" y="20687"/>
                </a:lnTo>
                <a:lnTo>
                  <a:pt x="15357" y="20931"/>
                </a:lnTo>
                <a:lnTo>
                  <a:pt x="14645" y="21113"/>
                </a:lnTo>
                <a:lnTo>
                  <a:pt x="13922" y="21296"/>
                </a:lnTo>
                <a:lnTo>
                  <a:pt x="13167" y="21478"/>
                </a:lnTo>
                <a:lnTo>
                  <a:pt x="12395" y="21539"/>
                </a:lnTo>
                <a:lnTo>
                  <a:pt x="11603" y="21600"/>
                </a:lnTo>
                <a:lnTo>
                  <a:pt x="9997" y="21600"/>
                </a:lnTo>
                <a:lnTo>
                  <a:pt x="9199" y="21539"/>
                </a:lnTo>
                <a:lnTo>
                  <a:pt x="8427" y="21478"/>
                </a:lnTo>
                <a:lnTo>
                  <a:pt x="7678" y="21296"/>
                </a:lnTo>
                <a:lnTo>
                  <a:pt x="6955" y="21113"/>
                </a:lnTo>
                <a:lnTo>
                  <a:pt x="6243" y="20931"/>
                </a:lnTo>
                <a:lnTo>
                  <a:pt x="5563" y="20687"/>
                </a:lnTo>
                <a:lnTo>
                  <a:pt x="4919" y="20444"/>
                </a:lnTo>
                <a:lnTo>
                  <a:pt x="4299" y="20140"/>
                </a:lnTo>
                <a:lnTo>
                  <a:pt x="3710" y="19835"/>
                </a:lnTo>
                <a:lnTo>
                  <a:pt x="3158" y="19470"/>
                </a:lnTo>
                <a:lnTo>
                  <a:pt x="2649" y="19105"/>
                </a:lnTo>
                <a:lnTo>
                  <a:pt x="2165" y="18740"/>
                </a:lnTo>
                <a:lnTo>
                  <a:pt x="1736" y="18254"/>
                </a:lnTo>
                <a:lnTo>
                  <a:pt x="1349" y="17828"/>
                </a:lnTo>
                <a:lnTo>
                  <a:pt x="1000" y="17402"/>
                </a:lnTo>
                <a:lnTo>
                  <a:pt x="699" y="16915"/>
                </a:lnTo>
                <a:lnTo>
                  <a:pt x="454" y="16367"/>
                </a:lnTo>
                <a:lnTo>
                  <a:pt x="258" y="15881"/>
                </a:lnTo>
                <a:lnTo>
                  <a:pt x="110" y="15333"/>
                </a:lnTo>
                <a:lnTo>
                  <a:pt x="25" y="14785"/>
                </a:lnTo>
                <a:lnTo>
                  <a:pt x="0" y="14238"/>
                </a:lnTo>
                <a:lnTo>
                  <a:pt x="0" y="0"/>
                </a:lnTo>
                <a:close/>
              </a:path>
            </a:pathLst>
          </a:custGeom>
          <a:solidFill>
            <a:srgbClr val="2196F3"/>
          </a:solidFill>
          <a:ln w="12700" cap="flat">
            <a:noFill/>
            <a:miter lim="400000"/>
          </a:ln>
          <a:effectLst/>
        </p:spPr>
        <p:txBody>
          <a:bodyPr wrap="square" lIns="45720" tIns="45720" rIns="45720" bIns="45720" numCol="1" anchor="t">
            <a:normAutofit/>
          </a:bodyPr>
          <a:lstStyle/>
          <a:p>
            <a:pPr defTabSz="457200">
              <a:lnSpc>
                <a:spcPct val="120000"/>
              </a:lnSpc>
            </a:pPr>
            <a:endParaRPr sz="1400">
              <a:solidFill>
                <a:srgbClr val="22222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14" name="Freeform 17"/>
          <p:cNvSpPr/>
          <p:nvPr>
            <p:custDataLst>
              <p:tags r:id="rId4"/>
            </p:custDataLst>
          </p:nvPr>
        </p:nvSpPr>
        <p:spPr>
          <a:xfrm>
            <a:off x="3776980" y="2414905"/>
            <a:ext cx="4464050" cy="6261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4" y="0"/>
                </a:moveTo>
                <a:lnTo>
                  <a:pt x="11603" y="0"/>
                </a:lnTo>
                <a:lnTo>
                  <a:pt x="12395" y="90"/>
                </a:lnTo>
                <a:lnTo>
                  <a:pt x="13167" y="179"/>
                </a:lnTo>
                <a:lnTo>
                  <a:pt x="13922" y="448"/>
                </a:lnTo>
                <a:lnTo>
                  <a:pt x="14645" y="717"/>
                </a:lnTo>
                <a:lnTo>
                  <a:pt x="15357" y="986"/>
                </a:lnTo>
                <a:lnTo>
                  <a:pt x="16037" y="1344"/>
                </a:lnTo>
                <a:lnTo>
                  <a:pt x="16681" y="1703"/>
                </a:lnTo>
                <a:lnTo>
                  <a:pt x="17307" y="2151"/>
                </a:lnTo>
                <a:lnTo>
                  <a:pt x="17890" y="2599"/>
                </a:lnTo>
                <a:lnTo>
                  <a:pt x="18442" y="3227"/>
                </a:lnTo>
                <a:lnTo>
                  <a:pt x="18951" y="3675"/>
                </a:lnTo>
                <a:lnTo>
                  <a:pt x="19423" y="4392"/>
                </a:lnTo>
                <a:lnTo>
                  <a:pt x="19858" y="4929"/>
                </a:lnTo>
                <a:lnTo>
                  <a:pt x="20251" y="5646"/>
                </a:lnTo>
                <a:lnTo>
                  <a:pt x="20600" y="6184"/>
                </a:lnTo>
                <a:lnTo>
                  <a:pt x="20901" y="6991"/>
                </a:lnTo>
                <a:lnTo>
                  <a:pt x="21146" y="7708"/>
                </a:lnTo>
                <a:lnTo>
                  <a:pt x="21342" y="8425"/>
                </a:lnTo>
                <a:lnTo>
                  <a:pt x="21483" y="9232"/>
                </a:lnTo>
                <a:lnTo>
                  <a:pt x="21569" y="10038"/>
                </a:lnTo>
                <a:lnTo>
                  <a:pt x="21600" y="10845"/>
                </a:lnTo>
                <a:lnTo>
                  <a:pt x="21594" y="11114"/>
                </a:lnTo>
                <a:lnTo>
                  <a:pt x="21575" y="11651"/>
                </a:lnTo>
                <a:lnTo>
                  <a:pt x="21545" y="11920"/>
                </a:lnTo>
                <a:lnTo>
                  <a:pt x="21428" y="12727"/>
                </a:lnTo>
                <a:lnTo>
                  <a:pt x="21263" y="13534"/>
                </a:lnTo>
                <a:lnTo>
                  <a:pt x="21036" y="14251"/>
                </a:lnTo>
                <a:lnTo>
                  <a:pt x="20748" y="15057"/>
                </a:lnTo>
                <a:lnTo>
                  <a:pt x="20416" y="15774"/>
                </a:lnTo>
                <a:lnTo>
                  <a:pt x="20030" y="16491"/>
                </a:lnTo>
                <a:lnTo>
                  <a:pt x="19607" y="17029"/>
                </a:lnTo>
                <a:lnTo>
                  <a:pt x="19135" y="17746"/>
                </a:lnTo>
                <a:lnTo>
                  <a:pt x="18613" y="18284"/>
                </a:lnTo>
                <a:lnTo>
                  <a:pt x="18061" y="18911"/>
                </a:lnTo>
                <a:lnTo>
                  <a:pt x="17460" y="19359"/>
                </a:lnTo>
                <a:lnTo>
                  <a:pt x="16829" y="19807"/>
                </a:lnTo>
                <a:lnTo>
                  <a:pt x="16166" y="20166"/>
                </a:lnTo>
                <a:lnTo>
                  <a:pt x="15473" y="20614"/>
                </a:lnTo>
                <a:lnTo>
                  <a:pt x="14756" y="20793"/>
                </a:lnTo>
                <a:lnTo>
                  <a:pt x="14007" y="21152"/>
                </a:lnTo>
                <a:lnTo>
                  <a:pt x="13235" y="21331"/>
                </a:lnTo>
                <a:lnTo>
                  <a:pt x="12437" y="21510"/>
                </a:lnTo>
                <a:lnTo>
                  <a:pt x="11628" y="21600"/>
                </a:lnTo>
                <a:lnTo>
                  <a:pt x="9972" y="21600"/>
                </a:lnTo>
                <a:lnTo>
                  <a:pt x="9150" y="21510"/>
                </a:lnTo>
                <a:lnTo>
                  <a:pt x="8365" y="21331"/>
                </a:lnTo>
                <a:lnTo>
                  <a:pt x="7593" y="21152"/>
                </a:lnTo>
                <a:lnTo>
                  <a:pt x="6844" y="20793"/>
                </a:lnTo>
                <a:lnTo>
                  <a:pt x="6114" y="20614"/>
                </a:lnTo>
                <a:lnTo>
                  <a:pt x="5421" y="20166"/>
                </a:lnTo>
                <a:lnTo>
                  <a:pt x="4759" y="19807"/>
                </a:lnTo>
                <a:lnTo>
                  <a:pt x="4140" y="19359"/>
                </a:lnTo>
                <a:lnTo>
                  <a:pt x="3539" y="18911"/>
                </a:lnTo>
                <a:lnTo>
                  <a:pt x="2987" y="18284"/>
                </a:lnTo>
                <a:lnTo>
                  <a:pt x="2465" y="17746"/>
                </a:lnTo>
                <a:lnTo>
                  <a:pt x="1993" y="17029"/>
                </a:lnTo>
                <a:lnTo>
                  <a:pt x="1570" y="16491"/>
                </a:lnTo>
                <a:lnTo>
                  <a:pt x="1184" y="15774"/>
                </a:lnTo>
                <a:lnTo>
                  <a:pt x="852" y="15057"/>
                </a:lnTo>
                <a:lnTo>
                  <a:pt x="564" y="14251"/>
                </a:lnTo>
                <a:lnTo>
                  <a:pt x="337" y="13534"/>
                </a:lnTo>
                <a:lnTo>
                  <a:pt x="166" y="12727"/>
                </a:lnTo>
                <a:lnTo>
                  <a:pt x="55" y="11920"/>
                </a:lnTo>
                <a:lnTo>
                  <a:pt x="25" y="11651"/>
                </a:lnTo>
                <a:lnTo>
                  <a:pt x="0" y="11114"/>
                </a:lnTo>
                <a:lnTo>
                  <a:pt x="0" y="10845"/>
                </a:lnTo>
                <a:lnTo>
                  <a:pt x="25" y="10038"/>
                </a:lnTo>
                <a:lnTo>
                  <a:pt x="110" y="9232"/>
                </a:lnTo>
                <a:lnTo>
                  <a:pt x="258" y="8425"/>
                </a:lnTo>
                <a:lnTo>
                  <a:pt x="454" y="7708"/>
                </a:lnTo>
                <a:lnTo>
                  <a:pt x="699" y="6991"/>
                </a:lnTo>
                <a:lnTo>
                  <a:pt x="1000" y="6184"/>
                </a:lnTo>
                <a:lnTo>
                  <a:pt x="1349" y="5646"/>
                </a:lnTo>
                <a:lnTo>
                  <a:pt x="1736" y="4929"/>
                </a:lnTo>
                <a:lnTo>
                  <a:pt x="2165" y="4392"/>
                </a:lnTo>
                <a:lnTo>
                  <a:pt x="2649" y="3675"/>
                </a:lnTo>
                <a:lnTo>
                  <a:pt x="3158" y="3227"/>
                </a:lnTo>
                <a:lnTo>
                  <a:pt x="3710" y="2599"/>
                </a:lnTo>
                <a:lnTo>
                  <a:pt x="4299" y="2151"/>
                </a:lnTo>
                <a:lnTo>
                  <a:pt x="4919" y="1703"/>
                </a:lnTo>
                <a:lnTo>
                  <a:pt x="5563" y="1344"/>
                </a:lnTo>
                <a:lnTo>
                  <a:pt x="6243" y="986"/>
                </a:lnTo>
                <a:lnTo>
                  <a:pt x="6955" y="717"/>
                </a:lnTo>
                <a:lnTo>
                  <a:pt x="7678" y="448"/>
                </a:lnTo>
                <a:lnTo>
                  <a:pt x="8427" y="179"/>
                </a:lnTo>
                <a:lnTo>
                  <a:pt x="9199" y="90"/>
                </a:lnTo>
                <a:lnTo>
                  <a:pt x="9997" y="0"/>
                </a:lnTo>
                <a:lnTo>
                  <a:pt x="10794" y="0"/>
                </a:lnTo>
                <a:close/>
              </a:path>
            </a:pathLst>
          </a:custGeom>
          <a:solidFill>
            <a:srgbClr val="2196F3">
              <a:lumMod val="75000"/>
            </a:srgbClr>
          </a:solidFill>
          <a:ln w="12700" cap="flat">
            <a:noFill/>
            <a:miter lim="400000"/>
          </a:ln>
          <a:effectLst/>
        </p:spPr>
        <p:txBody>
          <a:bodyPr wrap="square" lIns="45720" tIns="45720" rIns="45720" bIns="45720" numCol="1" anchor="t">
            <a:normAutofit/>
          </a:bodyPr>
          <a:lstStyle/>
          <a:p>
            <a:pPr defTabSz="457200">
              <a:lnSpc>
                <a:spcPct val="120000"/>
              </a:lnSpc>
            </a:pPr>
            <a:endParaRPr sz="1400">
              <a:solidFill>
                <a:srgbClr val="22222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23" name="TextBox 29"/>
          <p:cNvSpPr txBox="1"/>
          <p:nvPr>
            <p:custDataLst>
              <p:tags r:id="rId5"/>
            </p:custDataLst>
          </p:nvPr>
        </p:nvSpPr>
        <p:spPr>
          <a:xfrm>
            <a:off x="4838700" y="3112770"/>
            <a:ext cx="2340610" cy="535940"/>
          </a:xfrm>
          <a:prstGeom prst="rect">
            <a:avLst/>
          </a:prstGeom>
          <a:ln w="25400">
            <a:miter lim="400000"/>
          </a:ln>
        </p:spPr>
        <p:txBody>
          <a:bodyPr tIns="45720" bIns="45720" anchor="ctr">
            <a:noAutofit/>
          </a:bodyPr>
          <a:lstStyle>
            <a:lvl1pPr algn="ctr">
              <a:defRPr sz="2800" b="1">
                <a:solidFill>
                  <a:srgbClr val="FFFFFF"/>
                </a:solidFill>
              </a:defRPr>
            </a:lvl1pPr>
          </a:lstStyle>
          <a:p>
            <a:pPr defTabSz="457200">
              <a:lnSpc>
                <a:spcPct val="120000"/>
              </a:lnSpc>
            </a:pPr>
            <a:r>
              <a:rPr lang="zh-CN" altLang="en-US" sz="2400" spc="300" dirty="0">
                <a:latin typeface="微软雅黑" panose="020B0503020204020204" charset="-122"/>
                <a:ea typeface="微软雅黑" panose="020B0503020204020204" charset="-122"/>
              </a:rPr>
              <a:t>中、高年级</a:t>
            </a:r>
            <a:endParaRPr lang="zh-CN" altLang="en-US" sz="2400" spc="3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8" name="矩形 67"/>
          <p:cNvSpPr/>
          <p:nvPr>
            <p:custDataLst>
              <p:tags r:id="rId6"/>
            </p:custDataLst>
          </p:nvPr>
        </p:nvSpPr>
        <p:spPr>
          <a:xfrm>
            <a:off x="8623300" y="2573020"/>
            <a:ext cx="2566670" cy="905510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defTabSz="457200">
              <a:lnSpc>
                <a:spcPct val="120000"/>
              </a:lnSpc>
            </a:pPr>
            <a:r>
              <a:rPr lang="zh-CN" altLang="en-US" sz="2400" spc="150" dirty="0">
                <a:solidFill>
                  <a:srgbClr val="222222">
                    <a:lumMod val="75000"/>
                    <a:lumOff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全面性有了一定程度的发展</a:t>
            </a:r>
            <a:endParaRPr lang="zh-CN" altLang="en-US" sz="2400" spc="150" dirty="0">
              <a:solidFill>
                <a:srgbClr val="222222">
                  <a:lumMod val="75000"/>
                  <a:lumOff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29" name="Straight Arrow Connector 171"/>
          <p:cNvSpPr/>
          <p:nvPr>
            <p:custDataLst>
              <p:tags r:id="rId7"/>
            </p:custDataLst>
          </p:nvPr>
        </p:nvSpPr>
        <p:spPr>
          <a:xfrm flipH="1">
            <a:off x="5720715" y="4575810"/>
            <a:ext cx="576580" cy="0"/>
          </a:xfrm>
          <a:prstGeom prst="line">
            <a:avLst/>
          </a:prstGeom>
          <a:ln w="25400">
            <a:solidFill>
              <a:srgbClr val="2196F3"/>
            </a:solidFill>
            <a:miter/>
            <a:tailEnd type="oval"/>
          </a:ln>
        </p:spPr>
        <p:txBody>
          <a:bodyPr tIns="45720" bIns="45720">
            <a:normAutofit fontScale="25000" lnSpcReduction="20000"/>
          </a:bodyPr>
          <a:lstStyle/>
          <a:p>
            <a:pPr defTabSz="457200">
              <a:lnSpc>
                <a:spcPct val="140000"/>
              </a:lnSpc>
            </a:pPr>
            <a:endParaRPr sz="900">
              <a:solidFill>
                <a:srgbClr val="22222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10" name="Freeform 14"/>
          <p:cNvSpPr/>
          <p:nvPr>
            <p:custDataLst>
              <p:tags r:id="rId8"/>
            </p:custDataLst>
          </p:nvPr>
        </p:nvSpPr>
        <p:spPr>
          <a:xfrm>
            <a:off x="4064953" y="4441190"/>
            <a:ext cx="3888105" cy="9696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59" y="0"/>
                </a:lnTo>
                <a:lnTo>
                  <a:pt x="185" y="555"/>
                </a:lnTo>
                <a:lnTo>
                  <a:pt x="362" y="1173"/>
                </a:lnTo>
                <a:lnTo>
                  <a:pt x="614" y="1666"/>
                </a:lnTo>
                <a:lnTo>
                  <a:pt x="917" y="2222"/>
                </a:lnTo>
                <a:lnTo>
                  <a:pt x="1286" y="2654"/>
                </a:lnTo>
                <a:lnTo>
                  <a:pt x="1700" y="3209"/>
                </a:lnTo>
                <a:lnTo>
                  <a:pt x="2166" y="3641"/>
                </a:lnTo>
                <a:lnTo>
                  <a:pt x="2683" y="4135"/>
                </a:lnTo>
                <a:lnTo>
                  <a:pt x="3245" y="4505"/>
                </a:lnTo>
                <a:lnTo>
                  <a:pt x="3851" y="4875"/>
                </a:lnTo>
                <a:lnTo>
                  <a:pt x="4494" y="5184"/>
                </a:lnTo>
                <a:lnTo>
                  <a:pt x="5182" y="5554"/>
                </a:lnTo>
                <a:lnTo>
                  <a:pt x="5906" y="5739"/>
                </a:lnTo>
                <a:lnTo>
                  <a:pt x="6653" y="5986"/>
                </a:lnTo>
                <a:lnTo>
                  <a:pt x="7437" y="6233"/>
                </a:lnTo>
                <a:lnTo>
                  <a:pt x="8242" y="6418"/>
                </a:lnTo>
                <a:lnTo>
                  <a:pt x="9070" y="6480"/>
                </a:lnTo>
                <a:lnTo>
                  <a:pt x="9920" y="6542"/>
                </a:lnTo>
                <a:lnTo>
                  <a:pt x="11672" y="6542"/>
                </a:lnTo>
                <a:lnTo>
                  <a:pt x="12530" y="6480"/>
                </a:lnTo>
                <a:lnTo>
                  <a:pt x="13365" y="6418"/>
                </a:lnTo>
                <a:lnTo>
                  <a:pt x="14171" y="6233"/>
                </a:lnTo>
                <a:lnTo>
                  <a:pt x="14947" y="5986"/>
                </a:lnTo>
                <a:lnTo>
                  <a:pt x="15701" y="5739"/>
                </a:lnTo>
                <a:lnTo>
                  <a:pt x="16425" y="5554"/>
                </a:lnTo>
                <a:lnTo>
                  <a:pt x="17106" y="5184"/>
                </a:lnTo>
                <a:lnTo>
                  <a:pt x="17756" y="4875"/>
                </a:lnTo>
                <a:lnTo>
                  <a:pt x="18355" y="4505"/>
                </a:lnTo>
                <a:lnTo>
                  <a:pt x="18909" y="4135"/>
                </a:lnTo>
                <a:lnTo>
                  <a:pt x="19434" y="3641"/>
                </a:lnTo>
                <a:lnTo>
                  <a:pt x="19900" y="3209"/>
                </a:lnTo>
                <a:lnTo>
                  <a:pt x="20321" y="2654"/>
                </a:lnTo>
                <a:lnTo>
                  <a:pt x="20676" y="2222"/>
                </a:lnTo>
                <a:lnTo>
                  <a:pt x="20986" y="1666"/>
                </a:lnTo>
                <a:lnTo>
                  <a:pt x="21230" y="1173"/>
                </a:lnTo>
                <a:lnTo>
                  <a:pt x="21423" y="555"/>
                </a:lnTo>
                <a:lnTo>
                  <a:pt x="21541" y="0"/>
                </a:lnTo>
                <a:lnTo>
                  <a:pt x="21600" y="0"/>
                </a:lnTo>
                <a:lnTo>
                  <a:pt x="21600" y="14318"/>
                </a:lnTo>
                <a:lnTo>
                  <a:pt x="21563" y="14873"/>
                </a:lnTo>
                <a:lnTo>
                  <a:pt x="21460" y="15552"/>
                </a:lnTo>
                <a:lnTo>
                  <a:pt x="21290" y="16107"/>
                </a:lnTo>
                <a:lnTo>
                  <a:pt x="21053" y="16663"/>
                </a:lnTo>
                <a:lnTo>
                  <a:pt x="20757" y="17218"/>
                </a:lnTo>
                <a:lnTo>
                  <a:pt x="20395" y="17650"/>
                </a:lnTo>
                <a:lnTo>
                  <a:pt x="19989" y="18206"/>
                </a:lnTo>
                <a:lnTo>
                  <a:pt x="19523" y="18638"/>
                </a:lnTo>
                <a:lnTo>
                  <a:pt x="18998" y="19070"/>
                </a:lnTo>
                <a:lnTo>
                  <a:pt x="18436" y="19502"/>
                </a:lnTo>
                <a:lnTo>
                  <a:pt x="17830" y="19872"/>
                </a:lnTo>
                <a:lnTo>
                  <a:pt x="17179" y="20304"/>
                </a:lnTo>
                <a:lnTo>
                  <a:pt x="16492" y="20613"/>
                </a:lnTo>
                <a:lnTo>
                  <a:pt x="15768" y="20859"/>
                </a:lnTo>
                <a:lnTo>
                  <a:pt x="15006" y="21045"/>
                </a:lnTo>
                <a:lnTo>
                  <a:pt x="14215" y="21291"/>
                </a:lnTo>
                <a:lnTo>
                  <a:pt x="13395" y="21477"/>
                </a:lnTo>
                <a:lnTo>
                  <a:pt x="12552" y="21538"/>
                </a:lnTo>
                <a:lnTo>
                  <a:pt x="11687" y="21600"/>
                </a:lnTo>
                <a:lnTo>
                  <a:pt x="9913" y="21600"/>
                </a:lnTo>
                <a:lnTo>
                  <a:pt x="9048" y="21538"/>
                </a:lnTo>
                <a:lnTo>
                  <a:pt x="8205" y="21477"/>
                </a:lnTo>
                <a:lnTo>
                  <a:pt x="7385" y="21291"/>
                </a:lnTo>
                <a:lnTo>
                  <a:pt x="6594" y="21045"/>
                </a:lnTo>
                <a:lnTo>
                  <a:pt x="5840" y="20859"/>
                </a:lnTo>
                <a:lnTo>
                  <a:pt x="5115" y="20613"/>
                </a:lnTo>
                <a:lnTo>
                  <a:pt x="4421" y="20304"/>
                </a:lnTo>
                <a:lnTo>
                  <a:pt x="3777" y="19872"/>
                </a:lnTo>
                <a:lnTo>
                  <a:pt x="3164" y="19502"/>
                </a:lnTo>
                <a:lnTo>
                  <a:pt x="2595" y="19070"/>
                </a:lnTo>
                <a:lnTo>
                  <a:pt x="2085" y="18638"/>
                </a:lnTo>
                <a:lnTo>
                  <a:pt x="1619" y="18206"/>
                </a:lnTo>
                <a:lnTo>
                  <a:pt x="1212" y="17650"/>
                </a:lnTo>
                <a:lnTo>
                  <a:pt x="850" y="17218"/>
                </a:lnTo>
                <a:lnTo>
                  <a:pt x="554" y="16663"/>
                </a:lnTo>
                <a:lnTo>
                  <a:pt x="318" y="16107"/>
                </a:lnTo>
                <a:lnTo>
                  <a:pt x="148" y="15552"/>
                </a:lnTo>
                <a:lnTo>
                  <a:pt x="30" y="14873"/>
                </a:lnTo>
                <a:lnTo>
                  <a:pt x="0" y="14318"/>
                </a:lnTo>
                <a:lnTo>
                  <a:pt x="0" y="0"/>
                </a:lnTo>
                <a:close/>
              </a:path>
            </a:pathLst>
          </a:custGeom>
          <a:solidFill>
            <a:srgbClr val="2196F3"/>
          </a:solidFill>
          <a:ln w="12700" cap="flat">
            <a:noFill/>
            <a:miter lim="400000"/>
          </a:ln>
          <a:effectLst/>
        </p:spPr>
        <p:txBody>
          <a:bodyPr wrap="square" lIns="45720" tIns="45720" rIns="45720" bIns="45720" numCol="1" anchor="t">
            <a:normAutofit/>
          </a:bodyPr>
          <a:lstStyle/>
          <a:p>
            <a:pPr defTabSz="457200">
              <a:lnSpc>
                <a:spcPct val="120000"/>
              </a:lnSpc>
            </a:pPr>
            <a:endParaRPr sz="1400">
              <a:solidFill>
                <a:srgbClr val="22222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11" name="Freeform 15"/>
          <p:cNvSpPr/>
          <p:nvPr>
            <p:custDataLst>
              <p:tags r:id="rId9"/>
            </p:custDataLst>
          </p:nvPr>
        </p:nvSpPr>
        <p:spPr>
          <a:xfrm>
            <a:off x="4064953" y="4185285"/>
            <a:ext cx="3888105" cy="5880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11687" y="0"/>
                </a:lnTo>
                <a:lnTo>
                  <a:pt x="12552" y="91"/>
                </a:lnTo>
                <a:lnTo>
                  <a:pt x="13395" y="182"/>
                </a:lnTo>
                <a:lnTo>
                  <a:pt x="14215" y="456"/>
                </a:lnTo>
                <a:lnTo>
                  <a:pt x="15006" y="820"/>
                </a:lnTo>
                <a:lnTo>
                  <a:pt x="15768" y="1094"/>
                </a:lnTo>
                <a:lnTo>
                  <a:pt x="16492" y="1641"/>
                </a:lnTo>
                <a:lnTo>
                  <a:pt x="17179" y="2096"/>
                </a:lnTo>
                <a:lnTo>
                  <a:pt x="17830" y="2552"/>
                </a:lnTo>
                <a:lnTo>
                  <a:pt x="18436" y="3099"/>
                </a:lnTo>
                <a:lnTo>
                  <a:pt x="18998" y="3737"/>
                </a:lnTo>
                <a:lnTo>
                  <a:pt x="19523" y="4375"/>
                </a:lnTo>
                <a:lnTo>
                  <a:pt x="19989" y="5104"/>
                </a:lnTo>
                <a:lnTo>
                  <a:pt x="20395" y="5833"/>
                </a:lnTo>
                <a:lnTo>
                  <a:pt x="20757" y="6562"/>
                </a:lnTo>
                <a:lnTo>
                  <a:pt x="21053" y="7382"/>
                </a:lnTo>
                <a:lnTo>
                  <a:pt x="21290" y="8203"/>
                </a:lnTo>
                <a:lnTo>
                  <a:pt x="21460" y="9023"/>
                </a:lnTo>
                <a:lnTo>
                  <a:pt x="21563" y="9934"/>
                </a:lnTo>
                <a:lnTo>
                  <a:pt x="21600" y="10846"/>
                </a:lnTo>
                <a:lnTo>
                  <a:pt x="21593" y="11210"/>
                </a:lnTo>
                <a:lnTo>
                  <a:pt x="21570" y="11575"/>
                </a:lnTo>
                <a:lnTo>
                  <a:pt x="21541" y="11939"/>
                </a:lnTo>
                <a:lnTo>
                  <a:pt x="21423" y="12759"/>
                </a:lnTo>
                <a:lnTo>
                  <a:pt x="21230" y="13671"/>
                </a:lnTo>
                <a:lnTo>
                  <a:pt x="20986" y="14400"/>
                </a:lnTo>
                <a:lnTo>
                  <a:pt x="20676" y="15220"/>
                </a:lnTo>
                <a:lnTo>
                  <a:pt x="20321" y="15858"/>
                </a:lnTo>
                <a:lnTo>
                  <a:pt x="19900" y="16678"/>
                </a:lnTo>
                <a:lnTo>
                  <a:pt x="19434" y="17316"/>
                </a:lnTo>
                <a:lnTo>
                  <a:pt x="18909" y="18046"/>
                </a:lnTo>
                <a:lnTo>
                  <a:pt x="18355" y="18592"/>
                </a:lnTo>
                <a:lnTo>
                  <a:pt x="17756" y="19139"/>
                </a:lnTo>
                <a:lnTo>
                  <a:pt x="17106" y="19595"/>
                </a:lnTo>
                <a:lnTo>
                  <a:pt x="16425" y="20142"/>
                </a:lnTo>
                <a:lnTo>
                  <a:pt x="15701" y="20415"/>
                </a:lnTo>
                <a:lnTo>
                  <a:pt x="14947" y="20780"/>
                </a:lnTo>
                <a:lnTo>
                  <a:pt x="14171" y="21144"/>
                </a:lnTo>
                <a:lnTo>
                  <a:pt x="13365" y="21418"/>
                </a:lnTo>
                <a:lnTo>
                  <a:pt x="12530" y="21509"/>
                </a:lnTo>
                <a:lnTo>
                  <a:pt x="11672" y="21600"/>
                </a:lnTo>
                <a:lnTo>
                  <a:pt x="9920" y="21600"/>
                </a:lnTo>
                <a:lnTo>
                  <a:pt x="9070" y="21509"/>
                </a:lnTo>
                <a:lnTo>
                  <a:pt x="8242" y="21418"/>
                </a:lnTo>
                <a:lnTo>
                  <a:pt x="7437" y="21144"/>
                </a:lnTo>
                <a:lnTo>
                  <a:pt x="6653" y="20780"/>
                </a:lnTo>
                <a:lnTo>
                  <a:pt x="5906" y="20415"/>
                </a:lnTo>
                <a:lnTo>
                  <a:pt x="5182" y="20142"/>
                </a:lnTo>
                <a:lnTo>
                  <a:pt x="4494" y="19595"/>
                </a:lnTo>
                <a:lnTo>
                  <a:pt x="3851" y="19139"/>
                </a:lnTo>
                <a:lnTo>
                  <a:pt x="3245" y="18592"/>
                </a:lnTo>
                <a:lnTo>
                  <a:pt x="2683" y="18046"/>
                </a:lnTo>
                <a:lnTo>
                  <a:pt x="2166" y="17316"/>
                </a:lnTo>
                <a:lnTo>
                  <a:pt x="1700" y="16678"/>
                </a:lnTo>
                <a:lnTo>
                  <a:pt x="1286" y="15858"/>
                </a:lnTo>
                <a:lnTo>
                  <a:pt x="917" y="15220"/>
                </a:lnTo>
                <a:lnTo>
                  <a:pt x="614" y="14400"/>
                </a:lnTo>
                <a:lnTo>
                  <a:pt x="362" y="13671"/>
                </a:lnTo>
                <a:lnTo>
                  <a:pt x="185" y="12759"/>
                </a:lnTo>
                <a:lnTo>
                  <a:pt x="59" y="11939"/>
                </a:lnTo>
                <a:lnTo>
                  <a:pt x="22" y="11575"/>
                </a:lnTo>
                <a:lnTo>
                  <a:pt x="0" y="11210"/>
                </a:lnTo>
                <a:lnTo>
                  <a:pt x="0" y="10846"/>
                </a:lnTo>
                <a:lnTo>
                  <a:pt x="30" y="9934"/>
                </a:lnTo>
                <a:lnTo>
                  <a:pt x="148" y="9023"/>
                </a:lnTo>
                <a:lnTo>
                  <a:pt x="318" y="8203"/>
                </a:lnTo>
                <a:lnTo>
                  <a:pt x="554" y="7382"/>
                </a:lnTo>
                <a:lnTo>
                  <a:pt x="850" y="6562"/>
                </a:lnTo>
                <a:lnTo>
                  <a:pt x="1212" y="5833"/>
                </a:lnTo>
                <a:lnTo>
                  <a:pt x="1619" y="5104"/>
                </a:lnTo>
                <a:lnTo>
                  <a:pt x="2085" y="4375"/>
                </a:lnTo>
                <a:lnTo>
                  <a:pt x="2595" y="3737"/>
                </a:lnTo>
                <a:lnTo>
                  <a:pt x="3164" y="3099"/>
                </a:lnTo>
                <a:lnTo>
                  <a:pt x="3777" y="2552"/>
                </a:lnTo>
                <a:lnTo>
                  <a:pt x="4421" y="2096"/>
                </a:lnTo>
                <a:lnTo>
                  <a:pt x="5115" y="1641"/>
                </a:lnTo>
                <a:lnTo>
                  <a:pt x="5840" y="1094"/>
                </a:lnTo>
                <a:lnTo>
                  <a:pt x="6594" y="820"/>
                </a:lnTo>
                <a:lnTo>
                  <a:pt x="7385" y="456"/>
                </a:lnTo>
                <a:lnTo>
                  <a:pt x="8205" y="182"/>
                </a:lnTo>
                <a:lnTo>
                  <a:pt x="9048" y="91"/>
                </a:lnTo>
                <a:lnTo>
                  <a:pt x="9913" y="0"/>
                </a:lnTo>
                <a:lnTo>
                  <a:pt x="10800" y="0"/>
                </a:lnTo>
                <a:close/>
              </a:path>
            </a:pathLst>
          </a:custGeom>
          <a:solidFill>
            <a:srgbClr val="2196F3">
              <a:lumMod val="75000"/>
            </a:srgbClr>
          </a:solidFill>
          <a:ln w="12700" cap="flat">
            <a:noFill/>
            <a:miter lim="400000"/>
          </a:ln>
          <a:effectLst/>
        </p:spPr>
        <p:txBody>
          <a:bodyPr wrap="square" lIns="45720" tIns="45720" rIns="45720" bIns="45720" numCol="1" anchor="t">
            <a:normAutofit/>
          </a:bodyPr>
          <a:lstStyle/>
          <a:p>
            <a:pPr defTabSz="457200">
              <a:lnSpc>
                <a:spcPct val="120000"/>
              </a:lnSpc>
            </a:pPr>
            <a:endParaRPr sz="1400">
              <a:solidFill>
                <a:srgbClr val="22222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24" name="TextBox 30"/>
          <p:cNvSpPr txBox="1"/>
          <p:nvPr>
            <p:custDataLst>
              <p:tags r:id="rId10"/>
            </p:custDataLst>
          </p:nvPr>
        </p:nvSpPr>
        <p:spPr>
          <a:xfrm>
            <a:off x="5217160" y="4814570"/>
            <a:ext cx="1583690" cy="535940"/>
          </a:xfrm>
          <a:prstGeom prst="rect">
            <a:avLst/>
          </a:prstGeom>
          <a:ln w="25400">
            <a:miter lim="400000"/>
          </a:ln>
        </p:spPr>
        <p:txBody>
          <a:bodyPr tIns="45720" bIns="45720" anchor="ctr">
            <a:normAutofit/>
          </a:bodyPr>
          <a:lstStyle>
            <a:lvl1pPr algn="ctr">
              <a:defRPr sz="2800" b="1">
                <a:solidFill>
                  <a:srgbClr val="FFFFFF"/>
                </a:solidFill>
              </a:defRPr>
            </a:lvl1pPr>
          </a:lstStyle>
          <a:p>
            <a:pPr defTabSz="457200">
              <a:lnSpc>
                <a:spcPct val="120000"/>
              </a:lnSpc>
            </a:pPr>
            <a:r>
              <a:rPr lang="zh-CN" altLang="en-US" sz="2400" spc="300" dirty="0">
                <a:latin typeface="微软雅黑" panose="020B0503020204020204" charset="-122"/>
                <a:ea typeface="微软雅黑" panose="020B0503020204020204" charset="-122"/>
              </a:rPr>
              <a:t>低年级</a:t>
            </a:r>
            <a:endParaRPr lang="zh-CN" altLang="en-US" sz="2400" spc="3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9" name="矩形 68"/>
          <p:cNvSpPr/>
          <p:nvPr>
            <p:custDataLst>
              <p:tags r:id="rId11"/>
            </p:custDataLst>
          </p:nvPr>
        </p:nvSpPr>
        <p:spPr>
          <a:xfrm>
            <a:off x="1097915" y="4143375"/>
            <a:ext cx="2566670" cy="905510"/>
          </a:xfrm>
          <a:prstGeom prst="rect">
            <a:avLst/>
          </a:prstGeom>
        </p:spPr>
        <p:txBody>
          <a:bodyPr wrap="square" anchor="ctr">
            <a:normAutofit/>
          </a:bodyPr>
          <a:lstStyle/>
          <a:p>
            <a:pPr algn="r" defTabSz="457200">
              <a:lnSpc>
                <a:spcPct val="120000"/>
              </a:lnSpc>
            </a:pPr>
            <a:r>
              <a:rPr lang="zh-CN" altLang="en-US" sz="2400" spc="150" dirty="0">
                <a:solidFill>
                  <a:srgbClr val="222222">
                    <a:lumMod val="75000"/>
                    <a:lumOff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片面的和表面的</a:t>
            </a:r>
            <a:endParaRPr lang="zh-CN" altLang="en-US" sz="2400" spc="150" dirty="0">
              <a:solidFill>
                <a:srgbClr val="222222">
                  <a:lumMod val="75000"/>
                  <a:lumOff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12"/>
            </p:custDataLst>
          </p:nvPr>
        </p:nvGrpSpPr>
        <p:grpSpPr>
          <a:xfrm>
            <a:off x="0" y="0"/>
            <a:ext cx="12192000" cy="289367"/>
            <a:chOff x="0" y="0"/>
            <a:chExt cx="12192000" cy="289367"/>
          </a:xfrm>
        </p:grpSpPr>
        <p:sp>
          <p:nvSpPr>
            <p:cNvPr id="11" name="矩形 10"/>
            <p:cNvSpPr/>
            <p:nvPr>
              <p:custDataLst>
                <p:tags r:id="rId13"/>
              </p:custDataLst>
            </p:nvPr>
          </p:nvSpPr>
          <p:spPr>
            <a:xfrm>
              <a:off x="0" y="0"/>
              <a:ext cx="2429381" cy="289367"/>
            </a:xfrm>
            <a:prstGeom prst="rect">
              <a:avLst/>
            </a:prstGeom>
            <a:solidFill>
              <a:srgbClr val="FF99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14"/>
              </p:custDataLst>
            </p:nvPr>
          </p:nvSpPr>
          <p:spPr>
            <a:xfrm>
              <a:off x="2427955" y="0"/>
              <a:ext cx="2429381" cy="2893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3" name="矩形 12"/>
            <p:cNvSpPr/>
            <p:nvPr>
              <p:custDataLst>
                <p:tags r:id="rId15"/>
              </p:custDataLst>
            </p:nvPr>
          </p:nvSpPr>
          <p:spPr>
            <a:xfrm>
              <a:off x="4853940" y="0"/>
              <a:ext cx="2480725" cy="289367"/>
            </a:xfrm>
            <a:prstGeom prst="rect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16"/>
              </p:custDataLst>
            </p:nvPr>
          </p:nvSpPr>
          <p:spPr>
            <a:xfrm>
              <a:off x="7334665" y="0"/>
              <a:ext cx="2429381" cy="289367"/>
            </a:xfrm>
            <a:prstGeom prst="rect">
              <a:avLst/>
            </a:prstGeom>
            <a:solidFill>
              <a:srgbClr val="F293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17"/>
              </p:custDataLst>
            </p:nvPr>
          </p:nvSpPr>
          <p:spPr>
            <a:xfrm>
              <a:off x="9762619" y="0"/>
              <a:ext cx="2429381" cy="289367"/>
            </a:xfrm>
            <a:prstGeom prst="rect">
              <a:avLst/>
            </a:prstGeom>
            <a:solidFill>
              <a:srgbClr val="7856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>
            <p:custDataLst>
              <p:tags r:id="rId18"/>
            </p:custDataLst>
          </p:nvPr>
        </p:nvGrpSpPr>
        <p:grpSpPr>
          <a:xfrm>
            <a:off x="0" y="6568633"/>
            <a:ext cx="12192000" cy="289367"/>
            <a:chOff x="0" y="6568633"/>
            <a:chExt cx="12192000" cy="289367"/>
          </a:xfrm>
        </p:grpSpPr>
        <p:sp>
          <p:nvSpPr>
            <p:cNvPr id="16" name="矩形 15"/>
            <p:cNvSpPr/>
            <p:nvPr>
              <p:custDataLst>
                <p:tags r:id="rId19"/>
              </p:custDataLst>
            </p:nvPr>
          </p:nvSpPr>
          <p:spPr>
            <a:xfrm>
              <a:off x="0" y="6568633"/>
              <a:ext cx="2429381" cy="289367"/>
            </a:xfrm>
            <a:prstGeom prst="rect">
              <a:avLst/>
            </a:prstGeom>
            <a:solidFill>
              <a:srgbClr val="FF99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>
              <p:custDataLst>
                <p:tags r:id="rId20"/>
              </p:custDataLst>
            </p:nvPr>
          </p:nvSpPr>
          <p:spPr>
            <a:xfrm>
              <a:off x="2427955" y="6568633"/>
              <a:ext cx="2429381" cy="2893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>
              <p:custDataLst>
                <p:tags r:id="rId21"/>
              </p:custDataLst>
            </p:nvPr>
          </p:nvSpPr>
          <p:spPr>
            <a:xfrm>
              <a:off x="4853940" y="6568633"/>
              <a:ext cx="2480725" cy="289367"/>
            </a:xfrm>
            <a:prstGeom prst="rect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9" name="矩形 18"/>
            <p:cNvSpPr/>
            <p:nvPr>
              <p:custDataLst>
                <p:tags r:id="rId22"/>
              </p:custDataLst>
            </p:nvPr>
          </p:nvSpPr>
          <p:spPr>
            <a:xfrm>
              <a:off x="7334665" y="6568633"/>
              <a:ext cx="2429381" cy="289367"/>
            </a:xfrm>
            <a:prstGeom prst="rect">
              <a:avLst/>
            </a:prstGeom>
            <a:solidFill>
              <a:srgbClr val="F293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>
              <p:custDataLst>
                <p:tags r:id="rId23"/>
              </p:custDataLst>
            </p:nvPr>
          </p:nvSpPr>
          <p:spPr>
            <a:xfrm>
              <a:off x="9762619" y="6568633"/>
              <a:ext cx="2429381" cy="289367"/>
            </a:xfrm>
            <a:prstGeom prst="rect">
              <a:avLst/>
            </a:prstGeom>
            <a:solidFill>
              <a:srgbClr val="7856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8" grpId="0"/>
      <p:bldP spid="68" grpId="0"/>
      <p:bldP spid="69" grpId="0"/>
      <p:bldP spid="724" grpId="0"/>
      <p:bldP spid="711" grpId="0" bldLvl="0" animBg="1"/>
      <p:bldP spid="710" grpId="0" bldLvl="0" animBg="1"/>
      <p:bldP spid="723" grpId="0"/>
      <p:bldP spid="713" grpId="0" bldLvl="0" animBg="1"/>
      <p:bldP spid="7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2565083" y="3315970"/>
            <a:ext cx="7061835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spc="300" dirty="0">
                <a:solidFill>
                  <a:srgbClr val="ED796F"/>
                </a:solidFill>
                <a:effectLst/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黑体" panose="02010609060101010101" charset="-122"/>
              </a:rPr>
              <a:t>小学生的自我意识</a:t>
            </a:r>
            <a:endParaRPr lang="zh-CN" altLang="en-US" sz="6000" spc="300" dirty="0">
              <a:solidFill>
                <a:srgbClr val="ED796F"/>
              </a:solidFill>
              <a:effectLst/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1"/>
            </p:custDataLst>
          </p:nvPr>
        </p:nvSpPr>
        <p:spPr>
          <a:xfrm>
            <a:off x="4639945" y="2199707"/>
            <a:ext cx="291211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262626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黑体" panose="02010609060101010101" charset="-122"/>
              </a:rPr>
              <a:t>项目七</a:t>
            </a:r>
            <a:endParaRPr lang="zh-CN" altLang="en-US" sz="4800" dirty="0">
              <a:solidFill>
                <a:schemeClr val="dk1"/>
              </a:solidFill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0440" y="4823527"/>
            <a:ext cx="2034540" cy="2034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标题 23"/>
          <p:cNvSpPr>
            <a:spLocks noGrp="1"/>
          </p:cNvSpPr>
          <p:nvPr>
            <p:ph type="title" idx="4294967295"/>
          </p:nvPr>
        </p:nvSpPr>
        <p:spPr>
          <a:xfrm>
            <a:off x="1529080" y="494487"/>
            <a:ext cx="9620885" cy="857885"/>
          </a:xfrm>
        </p:spPr>
        <p:txBody>
          <a:bodyPr>
            <a:normAutofit/>
          </a:bodyPr>
          <a:p>
            <a:r>
              <a:rPr lang="zh-CN" altLang="en-US" sz="3200" dirty="0">
                <a:latin typeface="+mn-lt"/>
                <a:ea typeface="+mn-ea"/>
                <a:cs typeface="+mn-ea"/>
                <a:sym typeface="+mn-lt"/>
              </a:rPr>
              <a:t>（二）小学生自我体验的发展特点</a:t>
            </a:r>
            <a:endParaRPr lang="zh-CN" altLang="en-US" sz="320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7" name="图形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7964" y="550769"/>
            <a:ext cx="861262" cy="745322"/>
          </a:xfrm>
          <a:prstGeom prst="rect">
            <a:avLst/>
          </a:prstGeom>
          <a:effectLst>
            <a:outerShdw blurRad="25400" dist="254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8" name="组合 27"/>
          <p:cNvGrpSpPr/>
          <p:nvPr>
            <p:custDataLst>
              <p:tags r:id="rId2"/>
            </p:custDataLst>
          </p:nvPr>
        </p:nvGrpSpPr>
        <p:grpSpPr>
          <a:xfrm>
            <a:off x="0" y="0"/>
            <a:ext cx="12192000" cy="289367"/>
            <a:chOff x="0" y="0"/>
            <a:chExt cx="12192000" cy="289367"/>
          </a:xfrm>
        </p:grpSpPr>
        <p:sp>
          <p:nvSpPr>
            <p:cNvPr id="29" name="矩形 28"/>
            <p:cNvSpPr/>
            <p:nvPr>
              <p:custDataLst>
                <p:tags r:id="rId3"/>
              </p:custDataLst>
            </p:nvPr>
          </p:nvSpPr>
          <p:spPr>
            <a:xfrm>
              <a:off x="0" y="0"/>
              <a:ext cx="2429381" cy="28936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0" name="矩形 29"/>
            <p:cNvSpPr/>
            <p:nvPr>
              <p:custDataLst>
                <p:tags r:id="rId4"/>
              </p:custDataLst>
            </p:nvPr>
          </p:nvSpPr>
          <p:spPr>
            <a:xfrm>
              <a:off x="2427955" y="0"/>
              <a:ext cx="2429381" cy="2893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2" name="矩形 31"/>
            <p:cNvSpPr/>
            <p:nvPr>
              <p:custDataLst>
                <p:tags r:id="rId5"/>
              </p:custDataLst>
            </p:nvPr>
          </p:nvSpPr>
          <p:spPr>
            <a:xfrm>
              <a:off x="4853940" y="0"/>
              <a:ext cx="2480725" cy="28936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32"/>
            <p:cNvSpPr/>
            <p:nvPr>
              <p:custDataLst>
                <p:tags r:id="rId6"/>
              </p:custDataLst>
            </p:nvPr>
          </p:nvSpPr>
          <p:spPr>
            <a:xfrm>
              <a:off x="7334665" y="0"/>
              <a:ext cx="2429381" cy="28936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4" name="矩形 33"/>
            <p:cNvSpPr/>
            <p:nvPr>
              <p:custDataLst>
                <p:tags r:id="rId7"/>
              </p:custDataLst>
            </p:nvPr>
          </p:nvSpPr>
          <p:spPr>
            <a:xfrm>
              <a:off x="9762619" y="0"/>
              <a:ext cx="2429381" cy="28936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>
            <p:custDataLst>
              <p:tags r:id="rId8"/>
            </p:custDataLst>
          </p:nvPr>
        </p:nvGrpSpPr>
        <p:grpSpPr>
          <a:xfrm>
            <a:off x="0" y="6568633"/>
            <a:ext cx="12192000" cy="289367"/>
            <a:chOff x="0" y="6568633"/>
            <a:chExt cx="12192000" cy="289367"/>
          </a:xfrm>
        </p:grpSpPr>
        <p:sp>
          <p:nvSpPr>
            <p:cNvPr id="36" name="矩形 35"/>
            <p:cNvSpPr/>
            <p:nvPr>
              <p:custDataLst>
                <p:tags r:id="rId9"/>
              </p:custDataLst>
            </p:nvPr>
          </p:nvSpPr>
          <p:spPr>
            <a:xfrm>
              <a:off x="0" y="6568633"/>
              <a:ext cx="2429381" cy="28936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7" name="矩形 36"/>
            <p:cNvSpPr/>
            <p:nvPr>
              <p:custDataLst>
                <p:tags r:id="rId10"/>
              </p:custDataLst>
            </p:nvPr>
          </p:nvSpPr>
          <p:spPr>
            <a:xfrm>
              <a:off x="2427955" y="6568633"/>
              <a:ext cx="2429381" cy="2893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8" name="矩形 37"/>
            <p:cNvSpPr/>
            <p:nvPr>
              <p:custDataLst>
                <p:tags r:id="rId11"/>
              </p:custDataLst>
            </p:nvPr>
          </p:nvSpPr>
          <p:spPr>
            <a:xfrm>
              <a:off x="4853940" y="6568633"/>
              <a:ext cx="2480725" cy="28936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9" name="矩形 38"/>
            <p:cNvSpPr/>
            <p:nvPr>
              <p:custDataLst>
                <p:tags r:id="rId12"/>
              </p:custDataLst>
            </p:nvPr>
          </p:nvSpPr>
          <p:spPr>
            <a:xfrm>
              <a:off x="7334665" y="6568633"/>
              <a:ext cx="2429381" cy="28936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>
              <p:custDataLst>
                <p:tags r:id="rId13"/>
              </p:custDataLst>
            </p:nvPr>
          </p:nvSpPr>
          <p:spPr>
            <a:xfrm>
              <a:off x="9762619" y="6568633"/>
              <a:ext cx="2429381" cy="28936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293" name="AutoShape 5"/>
          <p:cNvSpPr/>
          <p:nvPr/>
        </p:nvSpPr>
        <p:spPr bwMode="auto">
          <a:xfrm>
            <a:off x="1038225" y="1606550"/>
            <a:ext cx="10111740" cy="14636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just" fontAlgn="auto">
              <a:lnSpc>
                <a:spcPct val="150000"/>
              </a:lnSpc>
            </a:pP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   </a:t>
            </a:r>
            <a:r>
              <a:rPr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儿童的自我体验发生于学前期，约四周岁左右。一般来说，愉快感和愤怒感发展较早，自尊感、羞愧感和委屈感发生较晚。</a:t>
            </a:r>
            <a:endParaRPr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2300" name="AutoShape 12"/>
          <p:cNvSpPr/>
          <p:nvPr/>
        </p:nvSpPr>
        <p:spPr bwMode="auto">
          <a:xfrm>
            <a:off x="1800843" y="3135858"/>
            <a:ext cx="952376" cy="952501"/>
          </a:xfrm>
          <a:custGeom>
            <a:avLst/>
            <a:gdLst>
              <a:gd name="T0" fmla="*/ 952500 w 21600"/>
              <a:gd name="T1" fmla="*/ 952500 h 21600"/>
              <a:gd name="T2" fmla="*/ 952500 w 21600"/>
              <a:gd name="T3" fmla="*/ 952500 h 21600"/>
              <a:gd name="T4" fmla="*/ 952500 w 21600"/>
              <a:gd name="T5" fmla="*/ 952500 h 21600"/>
              <a:gd name="T6" fmla="*/ 952500 w 21600"/>
              <a:gd name="T7" fmla="*/ 952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0" tIns="0" rIns="0" bIns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301" name="AutoShape 13"/>
          <p:cNvSpPr/>
          <p:nvPr/>
        </p:nvSpPr>
        <p:spPr bwMode="auto">
          <a:xfrm>
            <a:off x="5443112" y="4971643"/>
            <a:ext cx="952376" cy="952501"/>
          </a:xfrm>
          <a:custGeom>
            <a:avLst/>
            <a:gdLst>
              <a:gd name="T0" fmla="*/ 952500 w 21600"/>
              <a:gd name="T1" fmla="*/ 952500 h 21600"/>
              <a:gd name="T2" fmla="*/ 952500 w 21600"/>
              <a:gd name="T3" fmla="*/ 952500 h 21600"/>
              <a:gd name="T4" fmla="*/ 952500 w 21600"/>
              <a:gd name="T5" fmla="*/ 952500 h 21600"/>
              <a:gd name="T6" fmla="*/ 952500 w 21600"/>
              <a:gd name="T7" fmla="*/ 952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lIns="0" tIns="0" rIns="0" bIns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302" name="AutoShape 14"/>
          <p:cNvSpPr/>
          <p:nvPr/>
        </p:nvSpPr>
        <p:spPr bwMode="auto">
          <a:xfrm>
            <a:off x="7682983" y="3566388"/>
            <a:ext cx="952376" cy="952501"/>
          </a:xfrm>
          <a:custGeom>
            <a:avLst/>
            <a:gdLst>
              <a:gd name="T0" fmla="*/ 952500 w 21600"/>
              <a:gd name="T1" fmla="*/ 952500 h 21600"/>
              <a:gd name="T2" fmla="*/ 952500 w 21600"/>
              <a:gd name="T3" fmla="*/ 952500 h 21600"/>
              <a:gd name="T4" fmla="*/ 952500 w 21600"/>
              <a:gd name="T5" fmla="*/ 952500 h 21600"/>
              <a:gd name="T6" fmla="*/ 952500 w 21600"/>
              <a:gd name="T7" fmla="*/ 952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lIns="0" tIns="0" rIns="0" bIns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304" name="AutoShape 16"/>
          <p:cNvSpPr/>
          <p:nvPr/>
        </p:nvSpPr>
        <p:spPr bwMode="auto">
          <a:xfrm>
            <a:off x="3416953" y="3435101"/>
            <a:ext cx="952376" cy="952501"/>
          </a:xfrm>
          <a:custGeom>
            <a:avLst/>
            <a:gdLst>
              <a:gd name="T0" fmla="*/ 952500 w 21600"/>
              <a:gd name="T1" fmla="*/ 952500 h 21600"/>
              <a:gd name="T2" fmla="*/ 952500 w 21600"/>
              <a:gd name="T3" fmla="*/ 952500 h 21600"/>
              <a:gd name="T4" fmla="*/ 952500 w 21600"/>
              <a:gd name="T5" fmla="*/ 952500 h 21600"/>
              <a:gd name="T6" fmla="*/ 952500 w 21600"/>
              <a:gd name="T7" fmla="*/ 952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0" tIns="0" rIns="0" bIns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306" name="AutoShape 18"/>
          <p:cNvSpPr/>
          <p:nvPr/>
        </p:nvSpPr>
        <p:spPr bwMode="auto">
          <a:xfrm>
            <a:off x="6991435" y="4971166"/>
            <a:ext cx="952376" cy="952501"/>
          </a:xfrm>
          <a:custGeom>
            <a:avLst/>
            <a:gdLst>
              <a:gd name="T0" fmla="*/ 952500 w 21600"/>
              <a:gd name="T1" fmla="*/ 952500 h 21600"/>
              <a:gd name="T2" fmla="*/ 952500 w 21600"/>
              <a:gd name="T3" fmla="*/ 952500 h 21600"/>
              <a:gd name="T4" fmla="*/ 952500 w 21600"/>
              <a:gd name="T5" fmla="*/ 952500 h 21600"/>
              <a:gd name="T6" fmla="*/ 952500 w 21600"/>
              <a:gd name="T7" fmla="*/ 952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0" tIns="0" rIns="0" bIns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308" name="AutoShape 20"/>
          <p:cNvSpPr/>
          <p:nvPr/>
        </p:nvSpPr>
        <p:spPr bwMode="auto">
          <a:xfrm>
            <a:off x="9378307" y="3565911"/>
            <a:ext cx="952376" cy="952501"/>
          </a:xfrm>
          <a:custGeom>
            <a:avLst/>
            <a:gdLst>
              <a:gd name="T0" fmla="*/ 952500 w 21600"/>
              <a:gd name="T1" fmla="*/ 952500 h 21600"/>
              <a:gd name="T2" fmla="*/ 952500 w 21600"/>
              <a:gd name="T3" fmla="*/ 952500 h 21600"/>
              <a:gd name="T4" fmla="*/ 952500 w 21600"/>
              <a:gd name="T5" fmla="*/ 952500 h 21600"/>
              <a:gd name="T6" fmla="*/ 952500 w 21600"/>
              <a:gd name="T7" fmla="*/ 952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0" tIns="0" rIns="0" bIns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800860" y="4088130"/>
            <a:ext cx="1616075" cy="1616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827145" y="4387850"/>
            <a:ext cx="1616075" cy="161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092825" y="3566160"/>
            <a:ext cx="1590040" cy="14052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635365" y="4518660"/>
            <a:ext cx="1350645" cy="1377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250" autoRev="1" fill="remove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2" dur="250" autoRev="1" fill="remove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250" autoRev="1" fill="remove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250" autoRev="1" fill="remove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8" dur="250" autoRev="1" fill="remove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250" autoRev="1" fill="remove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" dur="250" autoRev="1" fill="remove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4" dur="250" autoRev="1" fill="remove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50" autoRev="1" fill="remove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250" autoRev="1" fill="remove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0" dur="250" autoRev="1" fill="remove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250" autoRev="1" fill="remove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250" autoRev="1" fill="remove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6" dur="250" autoRev="1" fill="remove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autoRev="1" fill="remove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250" autoRev="1" fill="remove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2" dur="250" autoRev="1" fill="remove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50" autoRev="1" fill="remove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0" grpId="0" bldLvl="0" animBg="1"/>
      <p:bldP spid="12300" grpId="1" bldLvl="0" animBg="1"/>
      <p:bldP spid="12301" grpId="0" bldLvl="0" animBg="1"/>
      <p:bldP spid="12301" grpId="1" bldLvl="0" animBg="1"/>
      <p:bldP spid="12302" grpId="0" bldLvl="0" animBg="1"/>
      <p:bldP spid="12302" grpId="1" bldLvl="0" animBg="1"/>
      <p:bldP spid="12304" grpId="0" bldLvl="0" animBg="1"/>
      <p:bldP spid="12304" grpId="1" bldLvl="0" animBg="1"/>
      <p:bldP spid="12306" grpId="0" bldLvl="0" animBg="1"/>
      <p:bldP spid="12306" grpId="1" bldLvl="0" animBg="1"/>
      <p:bldP spid="12308" grpId="0" bldLvl="0" animBg="1"/>
      <p:bldP spid="12308" grpId="1" bldLvl="0" animBg="1"/>
      <p:bldP spid="1229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>
            <p:custDataLst>
              <p:tags r:id="rId1"/>
            </p:custDataLst>
          </p:nvPr>
        </p:nvGrpSpPr>
        <p:grpSpPr>
          <a:xfrm>
            <a:off x="0" y="0"/>
            <a:ext cx="12192000" cy="289367"/>
            <a:chOff x="0" y="0"/>
            <a:chExt cx="12192000" cy="289367"/>
          </a:xfrm>
        </p:grpSpPr>
        <p:sp>
          <p:nvSpPr>
            <p:cNvPr id="11" name="矩形 10"/>
            <p:cNvSpPr/>
            <p:nvPr>
              <p:custDataLst>
                <p:tags r:id="rId2"/>
              </p:custDataLst>
            </p:nvPr>
          </p:nvSpPr>
          <p:spPr>
            <a:xfrm>
              <a:off x="0" y="0"/>
              <a:ext cx="2429381" cy="289367"/>
            </a:xfrm>
            <a:prstGeom prst="rect">
              <a:avLst/>
            </a:prstGeom>
            <a:solidFill>
              <a:srgbClr val="FF99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3"/>
              </p:custDataLst>
            </p:nvPr>
          </p:nvSpPr>
          <p:spPr>
            <a:xfrm>
              <a:off x="2427955" y="0"/>
              <a:ext cx="2429381" cy="2893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3" name="矩形 12"/>
            <p:cNvSpPr/>
            <p:nvPr>
              <p:custDataLst>
                <p:tags r:id="rId4"/>
              </p:custDataLst>
            </p:nvPr>
          </p:nvSpPr>
          <p:spPr>
            <a:xfrm>
              <a:off x="4853940" y="0"/>
              <a:ext cx="2480725" cy="289367"/>
            </a:xfrm>
            <a:prstGeom prst="rect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5"/>
              </p:custDataLst>
            </p:nvPr>
          </p:nvSpPr>
          <p:spPr>
            <a:xfrm>
              <a:off x="7334665" y="0"/>
              <a:ext cx="2429381" cy="289367"/>
            </a:xfrm>
            <a:prstGeom prst="rect">
              <a:avLst/>
            </a:prstGeom>
            <a:solidFill>
              <a:srgbClr val="53B9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6"/>
              </p:custDataLst>
            </p:nvPr>
          </p:nvSpPr>
          <p:spPr>
            <a:xfrm>
              <a:off x="9762619" y="0"/>
              <a:ext cx="2429381" cy="289367"/>
            </a:xfrm>
            <a:prstGeom prst="rect">
              <a:avLst/>
            </a:prstGeom>
            <a:solidFill>
              <a:srgbClr val="7856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>
            <p:custDataLst>
              <p:tags r:id="rId7"/>
            </p:custDataLst>
          </p:nvPr>
        </p:nvGrpSpPr>
        <p:grpSpPr>
          <a:xfrm>
            <a:off x="0" y="6568633"/>
            <a:ext cx="12192000" cy="289367"/>
            <a:chOff x="0" y="6568633"/>
            <a:chExt cx="12192000" cy="289367"/>
          </a:xfrm>
        </p:grpSpPr>
        <p:sp>
          <p:nvSpPr>
            <p:cNvPr id="16" name="矩形 15"/>
            <p:cNvSpPr/>
            <p:nvPr>
              <p:custDataLst>
                <p:tags r:id="rId8"/>
              </p:custDataLst>
            </p:nvPr>
          </p:nvSpPr>
          <p:spPr>
            <a:xfrm>
              <a:off x="0" y="6568633"/>
              <a:ext cx="2429381" cy="289367"/>
            </a:xfrm>
            <a:prstGeom prst="rect">
              <a:avLst/>
            </a:prstGeom>
            <a:solidFill>
              <a:srgbClr val="FF99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>
              <p:custDataLst>
                <p:tags r:id="rId9"/>
              </p:custDataLst>
            </p:nvPr>
          </p:nvSpPr>
          <p:spPr>
            <a:xfrm>
              <a:off x="2427955" y="6568633"/>
              <a:ext cx="2429381" cy="2893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>
              <p:custDataLst>
                <p:tags r:id="rId10"/>
              </p:custDataLst>
            </p:nvPr>
          </p:nvSpPr>
          <p:spPr>
            <a:xfrm>
              <a:off x="4853940" y="6568633"/>
              <a:ext cx="2480725" cy="289367"/>
            </a:xfrm>
            <a:prstGeom prst="rect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9" name="矩形 18"/>
            <p:cNvSpPr/>
            <p:nvPr>
              <p:custDataLst>
                <p:tags r:id="rId11"/>
              </p:custDataLst>
            </p:nvPr>
          </p:nvSpPr>
          <p:spPr>
            <a:xfrm>
              <a:off x="7334665" y="6568633"/>
              <a:ext cx="2429381" cy="289367"/>
            </a:xfrm>
            <a:prstGeom prst="rect">
              <a:avLst/>
            </a:prstGeom>
            <a:solidFill>
              <a:srgbClr val="53B9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>
              <p:custDataLst>
                <p:tags r:id="rId12"/>
              </p:custDataLst>
            </p:nvPr>
          </p:nvSpPr>
          <p:spPr>
            <a:xfrm>
              <a:off x="9762619" y="6568633"/>
              <a:ext cx="2429381" cy="289367"/>
            </a:xfrm>
            <a:prstGeom prst="rect">
              <a:avLst/>
            </a:prstGeom>
            <a:solidFill>
              <a:srgbClr val="7856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304" name="AutoShape 16"/>
          <p:cNvSpPr/>
          <p:nvPr/>
        </p:nvSpPr>
        <p:spPr bwMode="auto">
          <a:xfrm>
            <a:off x="526733" y="1708785"/>
            <a:ext cx="11138535" cy="4390390"/>
          </a:xfrm>
          <a:custGeom>
            <a:avLst/>
            <a:gdLst>
              <a:gd name="T0" fmla="*/ 952500 w 21600"/>
              <a:gd name="T1" fmla="*/ 952500 h 21600"/>
              <a:gd name="T2" fmla="*/ 952500 w 21600"/>
              <a:gd name="T3" fmla="*/ 952500 h 21600"/>
              <a:gd name="T4" fmla="*/ 952500 w 21600"/>
              <a:gd name="T5" fmla="*/ 952500 h 21600"/>
              <a:gd name="T6" fmla="*/ 952500 w 21600"/>
              <a:gd name="T7" fmla="*/ 952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53B9A3"/>
          </a:solidFill>
          <a:ln>
            <a:noFill/>
          </a:ln>
          <a:effectLst/>
        </p:spPr>
        <p:txBody>
          <a:bodyPr lIns="0" tIns="0" rIns="0" bIns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300" name="AutoShape 12"/>
          <p:cNvSpPr/>
          <p:nvPr/>
        </p:nvSpPr>
        <p:spPr bwMode="auto">
          <a:xfrm>
            <a:off x="786765" y="1953895"/>
            <a:ext cx="10618470" cy="3900170"/>
          </a:xfrm>
          <a:custGeom>
            <a:avLst/>
            <a:gdLst>
              <a:gd name="T0" fmla="*/ 952500 w 21600"/>
              <a:gd name="T1" fmla="*/ 952500 h 21600"/>
              <a:gd name="T2" fmla="*/ 952500 w 21600"/>
              <a:gd name="T3" fmla="*/ 952500 h 21600"/>
              <a:gd name="T4" fmla="*/ 952500 w 21600"/>
              <a:gd name="T5" fmla="*/ 952500 h 21600"/>
              <a:gd name="T6" fmla="*/ 952500 w 21600"/>
              <a:gd name="T7" fmla="*/ 952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ACE2CF"/>
          </a:solidFill>
          <a:ln>
            <a:noFill/>
          </a:ln>
          <a:effectLst/>
        </p:spPr>
        <p:txBody>
          <a:bodyPr lIns="0" tIns="0" rIns="0" bIns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5002" y="2169160"/>
            <a:ext cx="1590675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 anchorCtr="0">
            <a:spAutoFit/>
          </a:bodyPr>
          <a:p>
            <a:pPr algn="ctr"/>
            <a:r>
              <a:rPr lang="zh-CN" altLang="en-US" sz="3200"/>
              <a:t>低年级</a:t>
            </a:r>
            <a:endParaRPr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7997508" y="2169160"/>
            <a:ext cx="1590675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 anchorCtr="0">
            <a:spAutoFit/>
          </a:bodyPr>
          <a:p>
            <a:pPr algn="ctr"/>
            <a:r>
              <a:rPr lang="zh-CN" altLang="en-US" sz="3200"/>
              <a:t>高年级</a:t>
            </a:r>
            <a:endParaRPr lang="zh-CN" altLang="en-US" sz="3200"/>
          </a:p>
        </p:txBody>
      </p:sp>
      <p:pic>
        <p:nvPicPr>
          <p:cNvPr id="14" name="图片 13"/>
          <p:cNvPicPr/>
          <p:nvPr/>
        </p:nvPicPr>
        <p:blipFill>
          <a:blip r:embed="rId13"/>
          <a:stretch>
            <a:fillRect/>
          </a:stretch>
        </p:blipFill>
        <p:spPr>
          <a:xfrm>
            <a:off x="1450340" y="3096895"/>
            <a:ext cx="3780000" cy="2448000"/>
          </a:xfrm>
          <a:prstGeom prst="rect">
            <a:avLst/>
          </a:prstGeom>
        </p:spPr>
      </p:pic>
      <p:pic>
        <p:nvPicPr>
          <p:cNvPr id="20" name="图片 19"/>
          <p:cNvPicPr/>
          <p:nvPr/>
        </p:nvPicPr>
        <p:blipFill>
          <a:blip r:embed="rId14"/>
          <a:stretch>
            <a:fillRect/>
          </a:stretch>
        </p:blipFill>
        <p:spPr>
          <a:xfrm>
            <a:off x="6902845" y="3096260"/>
            <a:ext cx="3780000" cy="2448000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5464175" y="1953895"/>
            <a:ext cx="126047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6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endParaRPr lang="zh-CN" altLang="en-US" sz="60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标题 23"/>
          <p:cNvSpPr>
            <a:spLocks noGrp="1"/>
          </p:cNvSpPr>
          <p:nvPr>
            <p:ph type="title" idx="4294967295"/>
          </p:nvPr>
        </p:nvSpPr>
        <p:spPr>
          <a:xfrm>
            <a:off x="1529080" y="494487"/>
            <a:ext cx="9620885" cy="857885"/>
          </a:xfrm>
        </p:spPr>
        <p:txBody>
          <a:bodyPr>
            <a:normAutofit/>
          </a:bodyPr>
          <a:p>
            <a:r>
              <a:rPr lang="en-US" altLang="zh-CN" sz="3200" dirty="0">
                <a:latin typeface="+mn-lt"/>
                <a:ea typeface="+mn-ea"/>
                <a:cs typeface="+mn-ea"/>
                <a:sym typeface="+mn-lt"/>
              </a:rPr>
              <a:t>（三）小学生自我监控的发展特点</a:t>
            </a:r>
            <a:endParaRPr lang="en-US" altLang="zh-CN" sz="320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7" name="图形 1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67964" y="550769"/>
            <a:ext cx="861262" cy="745322"/>
          </a:xfrm>
          <a:prstGeom prst="rect">
            <a:avLst/>
          </a:prstGeom>
          <a:effectLst>
            <a:outerShdw blurRad="25400" dist="254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250" autoRev="1" fill="remove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" dur="250" autoRev="1" fill="remove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" dur="250" autoRev="1" fill="remove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50" autoRev="1" fill="remove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250" autoRev="1" fill="remove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2" dur="250" autoRev="1" fill="remove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250" autoRev="1" fill="remove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250" autoRev="1" fill="remove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0" grpId="0" bldLvl="0" animBg="1"/>
      <p:bldP spid="12300" grpId="1" bldLvl="0" animBg="1"/>
      <p:bldP spid="12304" grpId="0" bldLvl="0" animBg="1"/>
      <p:bldP spid="12304" grpId="1" bldLvl="0" animBg="1"/>
      <p:bldP spid="2" grpId="0" bldLvl="0" animBg="1"/>
      <p:bldP spid="6" grpId="0" bldLvl="0" animBg="1"/>
      <p:bldP spid="2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25" t="3299" r="3909" b="9157"/>
          <a:stretch>
            <a:fillRect/>
          </a:stretch>
        </p:blipFill>
        <p:spPr>
          <a:xfrm rot="20879545">
            <a:off x="445770" y="3512185"/>
            <a:ext cx="2948305" cy="2992120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0" t="11008" r="8926" b="13822"/>
          <a:stretch>
            <a:fillRect/>
          </a:stretch>
        </p:blipFill>
        <p:spPr>
          <a:xfrm>
            <a:off x="9230995" y="3641725"/>
            <a:ext cx="2809240" cy="2883535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2250440" y="418465"/>
            <a:ext cx="7691120" cy="4248785"/>
            <a:chOff x="58899" y="1564448"/>
            <a:chExt cx="6858000" cy="3960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952" b="21429"/>
            <a:stretch>
              <a:fillRect/>
            </a:stretch>
          </p:blipFill>
          <p:spPr>
            <a:xfrm>
              <a:off x="58899" y="1564448"/>
              <a:ext cx="6858000" cy="396000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35369" y="3959033"/>
              <a:ext cx="4104494" cy="12322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p>
              <a:pPr algn="ctr"/>
              <a:r>
                <a:rPr lang="zh-CN" altLang="en-US" sz="4000" dirty="0">
                  <a:ln w="12700">
                    <a:solidFill>
                      <a:srgbClr val="3E270A"/>
                    </a:solidFill>
                  </a:ln>
                  <a:solidFill>
                    <a:schemeClr val="dk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</a:rPr>
                <a:t>小学生自我意识的培养</a:t>
              </a:r>
              <a:endParaRPr lang="zh-CN" altLang="en-US" sz="4000" dirty="0">
                <a:ln w="12700">
                  <a:solidFill>
                    <a:srgbClr val="3E270A"/>
                  </a:solidFill>
                </a:ln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4"/>
              </p:custDataLst>
            </p:nvPr>
          </p:nvSpPr>
          <p:spPr>
            <a:xfrm>
              <a:off x="1777898" y="3071567"/>
              <a:ext cx="3420000" cy="6587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4000" b="1" spc="600" dirty="0">
                  <a:ln w="6600">
                    <a:solidFill>
                      <a:schemeClr val="dk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</a:rPr>
                <a:t>任务三</a:t>
              </a:r>
              <a:endParaRPr lang="zh-CN" altLang="en-US" sz="4000" b="1" spc="600" dirty="0">
                <a:ln w="6600">
                  <a:solidFill>
                    <a:schemeClr val="dk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/>
          <p:cNvSpPr/>
          <p:nvPr>
            <p:custDataLst>
              <p:tags r:id="rId1"/>
            </p:custDataLst>
          </p:nvPr>
        </p:nvSpPr>
        <p:spPr bwMode="auto">
          <a:xfrm>
            <a:off x="6336134" y="2148205"/>
            <a:ext cx="401701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+mn-lt"/>
              </a:rPr>
              <a:t>1. 掌握小学生自我意识的培养方法。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+mn-lt"/>
              </a:rPr>
              <a:t>2. 提高自我评价、自我体验、自我调控的能力，完善自己的人格。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+mn-lt"/>
            </a:endParaRPr>
          </a:p>
        </p:txBody>
      </p:sp>
      <p:sp>
        <p:nvSpPr>
          <p:cNvPr id="62" name="矩形 61"/>
          <p:cNvSpPr/>
          <p:nvPr>
            <p:custDataLst>
              <p:tags r:id="rId2"/>
            </p:custDataLst>
          </p:nvPr>
        </p:nvSpPr>
        <p:spPr bwMode="auto">
          <a:xfrm>
            <a:off x="6336030" y="4364355"/>
            <a:ext cx="452691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旗黑-55简" panose="00020600040101010101" charset="-122"/>
                <a:cs typeface="+mn-ea"/>
                <a:sym typeface="+mn-lt"/>
              </a:rPr>
              <a:t>观察小学教师在培养学生自我意识方面的做法，对照所学知识进行分析评议。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汉仪旗黑-55简" panose="00020600040101010101" charset="-122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63"/>
          <a:stretch>
            <a:fillRect/>
          </a:stretch>
        </p:blipFill>
        <p:spPr>
          <a:xfrm>
            <a:off x="735965" y="1076325"/>
            <a:ext cx="5168900" cy="4705350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6396990" y="3898900"/>
            <a:ext cx="1466215" cy="429895"/>
          </a:xfrm>
          <a:prstGeom prst="rect">
            <a:avLst/>
          </a:prstGeom>
          <a:solidFill>
            <a:srgbClr val="B1CD5E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200" b="1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黑体" panose="02010609060101010101" charset="-122"/>
              </a:rPr>
              <a:t>学习任务</a:t>
            </a:r>
            <a:endParaRPr lang="zh-CN" altLang="en-US" sz="2200" b="1" dirty="0">
              <a:solidFill>
                <a:schemeClr val="dk1"/>
              </a:solidFill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96990" y="1671955"/>
            <a:ext cx="1466215" cy="429895"/>
          </a:xfrm>
          <a:prstGeom prst="rect">
            <a:avLst/>
          </a:prstGeom>
          <a:solidFill>
            <a:srgbClr val="FF8A86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200" b="1" dirty="0">
                <a:solidFill>
                  <a:schemeClr val="accent1">
                    <a:lumMod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黑体" panose="02010609060101010101" charset="-122"/>
              </a:rPr>
              <a:t>教学目标</a:t>
            </a:r>
            <a:endParaRPr lang="zh-CN" altLang="en-US" sz="2200" b="1" dirty="0">
              <a:solidFill>
                <a:schemeClr val="accent1">
                  <a:lumMod val="25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62" grpId="0"/>
      <p:bldP spid="16" grpId="0" bldLvl="0" animBg="1"/>
      <p:bldP spid="1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688975" y="716915"/>
            <a:ext cx="10821035" cy="542480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032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24460" y="830580"/>
            <a:ext cx="1751965" cy="5097780"/>
            <a:chOff x="14795" y="-27"/>
            <a:chExt cx="2759" cy="8028"/>
          </a:xfrm>
        </p:grpSpPr>
        <p:sp>
          <p:nvSpPr>
            <p:cNvPr id="14" name="矩形 13"/>
            <p:cNvSpPr/>
            <p:nvPr>
              <p:custDataLst>
                <p:tags r:id="rId2"/>
              </p:custDataLst>
            </p:nvPr>
          </p:nvSpPr>
          <p:spPr>
            <a:xfrm>
              <a:off x="15684" y="-27"/>
              <a:ext cx="1870" cy="8028"/>
            </a:xfrm>
            <a:prstGeom prst="rect">
              <a:avLst/>
            </a:prstGeom>
            <a:solidFill>
              <a:srgbClr val="8CC288"/>
            </a:solidFill>
            <a:ln>
              <a:noFill/>
            </a:ln>
            <a:effectLst>
              <a:outerShdw blurRad="88900" dist="762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pic>
          <p:nvPicPr>
            <p:cNvPr id="27" name="图片 26" descr="商用美食甜点 (50)"/>
            <p:cNvPicPr>
              <a:picLocks noChangeAspect="1"/>
            </p:cNvPicPr>
            <p:nvPr/>
          </p:nvPicPr>
          <p:blipFill>
            <a:blip r:embed="rId3"/>
            <a:srcRect l="52709" t="33981" r="17256" b="35689"/>
            <a:stretch>
              <a:fillRect/>
            </a:stretch>
          </p:blipFill>
          <p:spPr>
            <a:xfrm>
              <a:off x="14795" y="5426"/>
              <a:ext cx="2550" cy="2575"/>
            </a:xfrm>
            <a:prstGeom prst="rect">
              <a:avLst/>
            </a:prstGeom>
            <a:effectLst>
              <a:outerShdw blurRad="88900" dist="76200" dir="8100000" algn="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8" name="文本框 27"/>
            <p:cNvSpPr txBox="1"/>
            <p:nvPr>
              <p:custDataLst>
                <p:tags r:id="rId4"/>
              </p:custDataLst>
            </p:nvPr>
          </p:nvSpPr>
          <p:spPr>
            <a:xfrm>
              <a:off x="16185" y="656"/>
              <a:ext cx="1015" cy="5446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eaVert" wrap="square" rtlCol="0" anchor="ctr" anchorCtr="0">
              <a:spAutoFit/>
            </a:bodyPr>
            <a:p>
              <a:pPr algn="ctr">
                <a:lnSpc>
                  <a:spcPct val="100000"/>
                </a:lnSpc>
              </a:pPr>
              <a:r>
                <a:rPr kumimoji="1" lang="zh-CN" altLang="en-US" sz="3000" dirty="0">
                  <a:solidFill>
                    <a:schemeClr val="lt1"/>
                  </a:solidFill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</a:rPr>
                <a:t>本任务知识结构</a:t>
              </a:r>
              <a:endParaRPr kumimoji="1" lang="zh-CN" altLang="en-US" sz="3000" dirty="0">
                <a:solidFill>
                  <a:schemeClr val="lt1"/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858135" y="1928495"/>
            <a:ext cx="7663815" cy="720090"/>
            <a:chOff x="4807" y="2119"/>
            <a:chExt cx="12069" cy="1134"/>
          </a:xfrm>
        </p:grpSpPr>
        <p:sp>
          <p:nvSpPr>
            <p:cNvPr id="2" name="圆角矩形 1"/>
            <p:cNvSpPr/>
            <p:nvPr>
              <p:custDataLst>
                <p:tags r:id="rId5"/>
              </p:custDataLst>
            </p:nvPr>
          </p:nvSpPr>
          <p:spPr>
            <a:xfrm>
              <a:off x="5084" y="2119"/>
              <a:ext cx="11793" cy="1134"/>
            </a:xfrm>
            <a:prstGeom prst="roundRect">
              <a:avLst>
                <a:gd name="adj" fmla="val 37158"/>
              </a:avLst>
            </a:prstGeom>
            <a:solidFill>
              <a:schemeClr val="lt1"/>
            </a:solidFill>
            <a:ln w="66675">
              <a:solidFill>
                <a:srgbClr val="E27D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黑体" panose="02010609060101010101" charset="-122"/>
              </a:endParaRPr>
            </a:p>
          </p:txBody>
        </p:sp>
        <p:sp>
          <p:nvSpPr>
            <p:cNvPr id="3" name="矩形 2"/>
            <p:cNvSpPr/>
            <p:nvPr>
              <p:custDataLst>
                <p:tags r:id="rId6"/>
              </p:custDataLst>
            </p:nvPr>
          </p:nvSpPr>
          <p:spPr>
            <a:xfrm>
              <a:off x="5482" y="2323"/>
              <a:ext cx="11055" cy="725"/>
            </a:xfrm>
            <a:prstGeom prst="rect">
              <a:avLst/>
            </a:prstGeom>
          </p:spPr>
          <p:txBody>
            <a:bodyPr wrap="square" anchor="ctr" anchorCtr="0">
              <a:spAutoFit/>
            </a:bodyPr>
            <a:p>
              <a:pPr algn="l">
                <a:defRPr/>
              </a:pPr>
              <a:r>
                <a:rPr lang="en-US" altLang="zh-CN" sz="2400" b="1" kern="100" dirty="0">
                  <a:solidFill>
                    <a:schemeClr val="dk1"/>
                  </a:solidFill>
                  <a:latin typeface="Arial" panose="020B0604020202020204" pitchFamily="34" charset="0"/>
                  <a:ea typeface="汉仪旗黑-55简" panose="00020600040101010101" charset="-122"/>
                  <a:cs typeface="Times New Roman" panose="02020603050405020304" pitchFamily="18" charset="0"/>
                </a:rPr>
                <a:t>一、正确地认识自我，提高小学生的自我评价能力</a:t>
              </a:r>
              <a:endParaRPr lang="en-US" altLang="zh-CN" sz="2400" b="1" kern="100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4" name="椭圆 3"/>
            <p:cNvSpPr/>
            <p:nvPr>
              <p:custDataLst>
                <p:tags r:id="rId7"/>
              </p:custDataLst>
            </p:nvPr>
          </p:nvSpPr>
          <p:spPr>
            <a:xfrm>
              <a:off x="4807" y="2402"/>
              <a:ext cx="567" cy="567"/>
            </a:xfrm>
            <a:prstGeom prst="ellipse">
              <a:avLst/>
            </a:prstGeom>
            <a:solidFill>
              <a:srgbClr val="E27D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黑体" panose="02010609060101010101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858135" y="3108620"/>
            <a:ext cx="7664450" cy="720090"/>
            <a:chOff x="4807" y="4069"/>
            <a:chExt cx="12070" cy="1134"/>
          </a:xfrm>
        </p:grpSpPr>
        <p:sp>
          <p:nvSpPr>
            <p:cNvPr id="7" name="圆角矩形 6"/>
            <p:cNvSpPr/>
            <p:nvPr>
              <p:custDataLst>
                <p:tags r:id="rId8"/>
              </p:custDataLst>
            </p:nvPr>
          </p:nvSpPr>
          <p:spPr>
            <a:xfrm>
              <a:off x="5084" y="4069"/>
              <a:ext cx="11793" cy="1134"/>
            </a:xfrm>
            <a:prstGeom prst="roundRect">
              <a:avLst>
                <a:gd name="adj" fmla="val 37158"/>
              </a:avLst>
            </a:prstGeom>
            <a:solidFill>
              <a:schemeClr val="lt1"/>
            </a:solidFill>
            <a:ln w="66675">
              <a:solidFill>
                <a:srgbClr val="F8B04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黑体" panose="02010609060101010101" charset="-122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9"/>
              </p:custDataLst>
            </p:nvPr>
          </p:nvSpPr>
          <p:spPr>
            <a:xfrm>
              <a:off x="5483" y="4274"/>
              <a:ext cx="11055" cy="725"/>
            </a:xfrm>
            <a:prstGeom prst="rect">
              <a:avLst/>
            </a:prstGeom>
          </p:spPr>
          <p:txBody>
            <a:bodyPr wrap="square" anchor="ctr" anchorCtr="0">
              <a:spAutoFit/>
            </a:bodyPr>
            <a:p>
              <a:pPr algn="l">
                <a:lnSpc>
                  <a:spcPct val="100000"/>
                </a:lnSpc>
                <a:defRPr/>
              </a:pPr>
              <a:r>
                <a:rPr lang="en-US" altLang="zh-CN" sz="2400" b="1" kern="100" dirty="0">
                  <a:solidFill>
                    <a:schemeClr val="dk1"/>
                  </a:solidFill>
                  <a:latin typeface="Arial" panose="020B0604020202020204" pitchFamily="34" charset="0"/>
                  <a:ea typeface="汉仪旗黑-55简" panose="00020600040101010101" charset="-122"/>
                  <a:cs typeface="Times New Roman" panose="02020603050405020304" pitchFamily="18" charset="0"/>
                </a:rPr>
                <a:t>二、积极地悦纳自我，提升小学生的自信心</a:t>
              </a:r>
              <a:endParaRPr lang="en-US" altLang="zh-CN" sz="2400" b="1" kern="100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椭圆 10"/>
            <p:cNvSpPr/>
            <p:nvPr>
              <p:custDataLst>
                <p:tags r:id="rId10"/>
              </p:custDataLst>
            </p:nvPr>
          </p:nvSpPr>
          <p:spPr>
            <a:xfrm>
              <a:off x="4807" y="4353"/>
              <a:ext cx="567" cy="567"/>
            </a:xfrm>
            <a:prstGeom prst="ellipse">
              <a:avLst/>
            </a:prstGeom>
            <a:solidFill>
              <a:srgbClr val="F8B0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黑体" panose="02010609060101010101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858135" y="4288450"/>
            <a:ext cx="7664450" cy="720090"/>
            <a:chOff x="4807" y="5741"/>
            <a:chExt cx="12070" cy="1134"/>
          </a:xfrm>
        </p:grpSpPr>
        <p:sp>
          <p:nvSpPr>
            <p:cNvPr id="6" name="圆角矩形 5"/>
            <p:cNvSpPr/>
            <p:nvPr>
              <p:custDataLst>
                <p:tags r:id="rId11"/>
              </p:custDataLst>
            </p:nvPr>
          </p:nvSpPr>
          <p:spPr>
            <a:xfrm>
              <a:off x="5084" y="5741"/>
              <a:ext cx="11793" cy="1134"/>
            </a:xfrm>
            <a:prstGeom prst="roundRect">
              <a:avLst>
                <a:gd name="adj" fmla="val 37158"/>
              </a:avLst>
            </a:prstGeom>
            <a:solidFill>
              <a:schemeClr val="lt1"/>
            </a:solidFill>
            <a:ln w="66675">
              <a:solidFill>
                <a:srgbClr val="E27D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黑体" panose="02010609060101010101" charset="-122"/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12"/>
              </p:custDataLst>
            </p:nvPr>
          </p:nvSpPr>
          <p:spPr>
            <a:xfrm>
              <a:off x="5482" y="5946"/>
              <a:ext cx="11055" cy="725"/>
            </a:xfrm>
            <a:prstGeom prst="rect">
              <a:avLst/>
            </a:prstGeom>
          </p:spPr>
          <p:txBody>
            <a:bodyPr wrap="square" anchor="ctr" anchorCtr="0">
              <a:spAutoFit/>
            </a:bodyPr>
            <a:p>
              <a:pPr algn="l">
                <a:defRPr/>
              </a:pPr>
              <a:r>
                <a:rPr lang="en-US" altLang="zh-CN" sz="2400" b="1" kern="100" dirty="0">
                  <a:solidFill>
                    <a:schemeClr val="dk1"/>
                  </a:solidFill>
                  <a:latin typeface="Arial" panose="020B0604020202020204" pitchFamily="34" charset="0"/>
                  <a:ea typeface="汉仪旗黑-55简" panose="00020600040101010101" charset="-122"/>
                  <a:cs typeface="Times New Roman" panose="02020603050405020304" pitchFamily="18" charset="0"/>
                </a:rPr>
                <a:t>三、有效地调控自己，培养小学生的自我控制能力</a:t>
              </a:r>
              <a:endParaRPr lang="en-US" altLang="zh-CN" sz="2400" b="1" kern="100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椭圆 15"/>
            <p:cNvSpPr/>
            <p:nvPr>
              <p:custDataLst>
                <p:tags r:id="rId13"/>
              </p:custDataLst>
            </p:nvPr>
          </p:nvSpPr>
          <p:spPr>
            <a:xfrm>
              <a:off x="4807" y="6025"/>
              <a:ext cx="567" cy="567"/>
            </a:xfrm>
            <a:prstGeom prst="ellipse">
              <a:avLst/>
            </a:prstGeom>
            <a:solidFill>
              <a:srgbClr val="E27D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drap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569720" y="429895"/>
            <a:ext cx="926211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 dirty="0">
                <a:solidFill>
                  <a:schemeClr val="dk1">
                    <a:lumMod val="85000"/>
                    <a:lumOff val="1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一、正确地认识自我，提高小学生的自我评价能力</a:t>
            </a:r>
            <a:endParaRPr lang="zh-CN" altLang="en-US" sz="3200" b="1" dirty="0">
              <a:solidFill>
                <a:schemeClr val="dk1">
                  <a:lumMod val="85000"/>
                  <a:lumOff val="1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黑体" panose="02010609060101010101" charset="-122"/>
            </a:endParaRPr>
          </a:p>
        </p:txBody>
      </p:sp>
      <p:pic>
        <p:nvPicPr>
          <p:cNvPr id="16" name="图形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8604" y="348839"/>
            <a:ext cx="861262" cy="745322"/>
          </a:xfrm>
          <a:prstGeom prst="rect">
            <a:avLst/>
          </a:prstGeom>
          <a:effectLst>
            <a:outerShdw blurRad="25400" dist="254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2304" name="AutoShape 16"/>
          <p:cNvSpPr/>
          <p:nvPr/>
        </p:nvSpPr>
        <p:spPr bwMode="auto">
          <a:xfrm>
            <a:off x="516255" y="1194435"/>
            <a:ext cx="11160000" cy="5400000"/>
          </a:xfrm>
          <a:prstGeom prst="roundRect">
            <a:avLst>
              <a:gd name="adj" fmla="val 1716"/>
            </a:avLst>
          </a:prstGeom>
          <a:solidFill>
            <a:schemeClr val="accent2"/>
          </a:solidFill>
          <a:ln>
            <a:noFill/>
          </a:ln>
          <a:effectLst/>
        </p:spPr>
        <p:txBody>
          <a:bodyPr lIns="0" tIns="0" rIns="0" bIns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300" name="AutoShape 12"/>
          <p:cNvSpPr/>
          <p:nvPr/>
        </p:nvSpPr>
        <p:spPr bwMode="auto">
          <a:xfrm>
            <a:off x="696255" y="1374435"/>
            <a:ext cx="10800000" cy="5040000"/>
          </a:xfrm>
          <a:prstGeom prst="roundRect">
            <a:avLst>
              <a:gd name="adj" fmla="val 1518"/>
            </a:avLst>
          </a:prstGeom>
          <a:solidFill>
            <a:schemeClr val="accent1"/>
          </a:solidFill>
          <a:ln>
            <a:noFill/>
          </a:ln>
          <a:effectLst/>
        </p:spPr>
        <p:txBody>
          <a:bodyPr lIns="0" tIns="0" rIns="0" bIns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6255" y="1837670"/>
            <a:ext cx="10440000" cy="411353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indent="508000" algn="just" fontAlgn="auto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梦是个长得高高胖胖、憨憨乎乎的女生，她的学习成绩很差，而且经常不交作业。老师找她谈心，问她为什么不交作业？她回答：“我不会”。老师告诉她：“谁也不是天生就会的，你可以向老师、家长、同学请教。”她竟笑眯眯的看着老师说：“不用学了，反正我这个人很笨！”老师还想劝她：“孩子，你不笨。”她说：“老师你不用安慰我，我的确很笨，在家里的时候，爸爸、妈妈经常这样说我，上体育课的时候，老师让我们向左转，我总是向右转，气得老师也说我笨。”</a:t>
            </a:r>
            <a:endParaRPr lang="zh-CN" altLang="en-US" sz="2000" b="1">
              <a:solidFill>
                <a:schemeClr val="tx1">
                  <a:lumMod val="75000"/>
                  <a:lumOff val="25000"/>
                </a:schemeClr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508000" algn="just" fontAlgn="auto">
              <a:lnSpc>
                <a:spcPct val="130000"/>
              </a:lnSpc>
              <a:spcAft>
                <a:spcPts val="1200"/>
              </a:spcAft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分析：小梦的主要问题是什么？如果你是老师，该怎样帮助她？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  <a:spcAft>
                <a:spcPts val="1200"/>
              </a:spcAft>
            </a:pPr>
            <a:endParaRPr lang="zh-CN" altLang="en-US" sz="2000" b="1">
              <a:solidFill>
                <a:schemeClr val="tx1">
                  <a:lumMod val="75000"/>
                  <a:lumOff val="25000"/>
                </a:schemeClr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资料来源：郑日昌主编.儿童健康教育.高等教育出版社.2004年7月版</a:t>
            </a:r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7" name="图片 6" descr="小猴思考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90760" y="4817745"/>
            <a:ext cx="1602105" cy="1602105"/>
          </a:xfrm>
          <a:prstGeom prst="rect">
            <a:avLst/>
          </a:prstGeom>
        </p:spPr>
      </p:pic>
      <p:pic>
        <p:nvPicPr>
          <p:cNvPr id="21" name="图形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32064" y="1099222"/>
            <a:ext cx="520525" cy="520525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250" autoRev="1" fill="remove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" dur="250" autoRev="1" fill="remove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" dur="250" autoRev="1" fill="remove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50" autoRev="1" fill="remove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250" autoRev="1" fill="remove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2" dur="250" autoRev="1" fill="remove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250" autoRev="1" fill="remove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250" autoRev="1" fill="remove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0" grpId="0" bldLvl="0" animBg="1"/>
      <p:bldP spid="12300" grpId="1" bldLvl="0" animBg="1"/>
      <p:bldP spid="12304" grpId="0" bldLvl="0" animBg="1"/>
      <p:bldP spid="12304" grpId="1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569720" y="429895"/>
            <a:ext cx="926211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 dirty="0">
                <a:solidFill>
                  <a:schemeClr val="dk1">
                    <a:lumMod val="85000"/>
                    <a:lumOff val="1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一、正确地认识自我，提高小学生的自我评价能力</a:t>
            </a:r>
            <a:endParaRPr lang="zh-CN" altLang="en-US" sz="3200" b="1" dirty="0">
              <a:solidFill>
                <a:schemeClr val="dk1">
                  <a:lumMod val="85000"/>
                  <a:lumOff val="1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黑体" panose="02010609060101010101" charset="-122"/>
            </a:endParaRPr>
          </a:p>
        </p:txBody>
      </p:sp>
      <p:pic>
        <p:nvPicPr>
          <p:cNvPr id="16" name="图形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8604" y="348839"/>
            <a:ext cx="861262" cy="745322"/>
          </a:xfrm>
          <a:prstGeom prst="rect">
            <a:avLst/>
          </a:prstGeom>
          <a:effectLst>
            <a:outerShdw blurRad="25400" dist="254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 descr="1571152229238_5da5e165c8cf0b2739e0c2e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8845" y="4450080"/>
            <a:ext cx="2395855" cy="2395855"/>
          </a:xfrm>
          <a:prstGeom prst="rect">
            <a:avLst/>
          </a:prstGeom>
        </p:spPr>
      </p:pic>
      <p:sp>
        <p:nvSpPr>
          <p:cNvPr id="21509" name="AutoShape 5"/>
          <p:cNvSpPr/>
          <p:nvPr/>
        </p:nvSpPr>
        <p:spPr bwMode="auto">
          <a:xfrm>
            <a:off x="2583815" y="1492170"/>
            <a:ext cx="7920000" cy="1260000"/>
          </a:xfrm>
          <a:prstGeom prst="stripedRightArrow">
            <a:avLst>
              <a:gd name="adj1" fmla="val 73495"/>
              <a:gd name="adj2" fmla="val 101409"/>
            </a:avLst>
          </a:prstGeom>
          <a:solidFill>
            <a:srgbClr val="92D05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512" name="AutoShape 8"/>
          <p:cNvSpPr/>
          <p:nvPr/>
        </p:nvSpPr>
        <p:spPr bwMode="auto">
          <a:xfrm>
            <a:off x="1397635" y="3181350"/>
            <a:ext cx="935990" cy="935990"/>
          </a:xfrm>
          <a:custGeom>
            <a:avLst/>
            <a:gdLst>
              <a:gd name="T0" fmla="*/ 850063 w 19679"/>
              <a:gd name="T1" fmla="*/ 958357 h 19679"/>
              <a:gd name="T2" fmla="*/ 850063 w 19679"/>
              <a:gd name="T3" fmla="*/ 958357 h 19679"/>
              <a:gd name="T4" fmla="*/ 850063 w 19679"/>
              <a:gd name="T5" fmla="*/ 958357 h 19679"/>
              <a:gd name="T6" fmla="*/ 850063 w 19679"/>
              <a:gd name="T7" fmla="*/ 95835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518" name="AutoShape 14"/>
          <p:cNvSpPr/>
          <p:nvPr/>
        </p:nvSpPr>
        <p:spPr bwMode="auto">
          <a:xfrm>
            <a:off x="1657350" y="3507105"/>
            <a:ext cx="416560" cy="284480"/>
          </a:xfrm>
          <a:custGeom>
            <a:avLst/>
            <a:gdLst>
              <a:gd name="T0" fmla="*/ 416719 w 21600"/>
              <a:gd name="T1" fmla="*/ 284163 h 21600"/>
              <a:gd name="T2" fmla="*/ 416719 w 21600"/>
              <a:gd name="T3" fmla="*/ 284163 h 21600"/>
              <a:gd name="T4" fmla="*/ 416719 w 21600"/>
              <a:gd name="T5" fmla="*/ 284163 h 21600"/>
              <a:gd name="T6" fmla="*/ 416719 w 21600"/>
              <a:gd name="T7" fmla="*/ 2841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8573" y="9487"/>
                </a:moveTo>
                <a:cubicBezTo>
                  <a:pt x="18710" y="8882"/>
                  <a:pt x="18848" y="8074"/>
                  <a:pt x="18848" y="7469"/>
                </a:cubicBezTo>
                <a:cubicBezTo>
                  <a:pt x="18848" y="3431"/>
                  <a:pt x="16509" y="0"/>
                  <a:pt x="13757" y="0"/>
                </a:cubicBezTo>
                <a:cubicBezTo>
                  <a:pt x="10456" y="0"/>
                  <a:pt x="10043" y="3633"/>
                  <a:pt x="10043" y="3633"/>
                </a:cubicBezTo>
                <a:cubicBezTo>
                  <a:pt x="10043" y="3633"/>
                  <a:pt x="8667" y="1211"/>
                  <a:pt x="6328" y="1614"/>
                </a:cubicBezTo>
                <a:cubicBezTo>
                  <a:pt x="4127" y="2220"/>
                  <a:pt x="2751" y="5046"/>
                  <a:pt x="2751" y="8074"/>
                </a:cubicBezTo>
                <a:cubicBezTo>
                  <a:pt x="2751" y="8478"/>
                  <a:pt x="2751" y="9084"/>
                  <a:pt x="2889" y="9487"/>
                </a:cubicBezTo>
                <a:cubicBezTo>
                  <a:pt x="1238" y="10295"/>
                  <a:pt x="0" y="12717"/>
                  <a:pt x="0" y="15342"/>
                </a:cubicBezTo>
                <a:cubicBezTo>
                  <a:pt x="0" y="18773"/>
                  <a:pt x="1926" y="21600"/>
                  <a:pt x="4264" y="21600"/>
                </a:cubicBezTo>
                <a:cubicBezTo>
                  <a:pt x="17335" y="21600"/>
                  <a:pt x="17335" y="21600"/>
                  <a:pt x="17335" y="21600"/>
                </a:cubicBezTo>
                <a:cubicBezTo>
                  <a:pt x="19673" y="21600"/>
                  <a:pt x="21600" y="18773"/>
                  <a:pt x="21600" y="15342"/>
                </a:cubicBezTo>
                <a:cubicBezTo>
                  <a:pt x="21600" y="12515"/>
                  <a:pt x="20361" y="10295"/>
                  <a:pt x="18573" y="9487"/>
                </a:cubicBezTo>
                <a:close/>
                <a:moveTo>
                  <a:pt x="16509" y="20388"/>
                </a:moveTo>
                <a:cubicBezTo>
                  <a:pt x="10868" y="20388"/>
                  <a:pt x="10868" y="20388"/>
                  <a:pt x="10868" y="20388"/>
                </a:cubicBezTo>
                <a:cubicBezTo>
                  <a:pt x="11281" y="19581"/>
                  <a:pt x="14308" y="15342"/>
                  <a:pt x="14308" y="15342"/>
                </a:cubicBezTo>
                <a:cubicBezTo>
                  <a:pt x="14308" y="15342"/>
                  <a:pt x="14721" y="14736"/>
                  <a:pt x="14170" y="14736"/>
                </a:cubicBezTo>
                <a:cubicBezTo>
                  <a:pt x="13620" y="14736"/>
                  <a:pt x="12657" y="14736"/>
                  <a:pt x="12657" y="14736"/>
                </a:cubicBezTo>
                <a:cubicBezTo>
                  <a:pt x="12657" y="14736"/>
                  <a:pt x="12657" y="14332"/>
                  <a:pt x="12657" y="13727"/>
                </a:cubicBezTo>
                <a:cubicBezTo>
                  <a:pt x="12657" y="12112"/>
                  <a:pt x="12657" y="8882"/>
                  <a:pt x="12657" y="7469"/>
                </a:cubicBezTo>
                <a:cubicBezTo>
                  <a:pt x="12657" y="7469"/>
                  <a:pt x="12657" y="7267"/>
                  <a:pt x="12382" y="7267"/>
                </a:cubicBezTo>
                <a:cubicBezTo>
                  <a:pt x="12107" y="7267"/>
                  <a:pt x="9217" y="7267"/>
                  <a:pt x="8805" y="7267"/>
                </a:cubicBezTo>
                <a:cubicBezTo>
                  <a:pt x="8529" y="7267"/>
                  <a:pt x="8529" y="7671"/>
                  <a:pt x="8529" y="7671"/>
                </a:cubicBezTo>
                <a:cubicBezTo>
                  <a:pt x="8529" y="8882"/>
                  <a:pt x="8529" y="12112"/>
                  <a:pt x="8529" y="13727"/>
                </a:cubicBezTo>
                <a:cubicBezTo>
                  <a:pt x="8529" y="14332"/>
                  <a:pt x="8529" y="14736"/>
                  <a:pt x="8529" y="14736"/>
                </a:cubicBezTo>
                <a:cubicBezTo>
                  <a:pt x="8529" y="14736"/>
                  <a:pt x="7429" y="14736"/>
                  <a:pt x="7016" y="14736"/>
                </a:cubicBezTo>
                <a:cubicBezTo>
                  <a:pt x="6603" y="14736"/>
                  <a:pt x="7016" y="15342"/>
                  <a:pt x="7016" y="15342"/>
                </a:cubicBezTo>
                <a:cubicBezTo>
                  <a:pt x="10456" y="20388"/>
                  <a:pt x="10456" y="20388"/>
                  <a:pt x="10456" y="20388"/>
                </a:cubicBezTo>
                <a:cubicBezTo>
                  <a:pt x="5228" y="20388"/>
                  <a:pt x="5228" y="20388"/>
                  <a:pt x="5228" y="20388"/>
                </a:cubicBezTo>
                <a:cubicBezTo>
                  <a:pt x="3164" y="20388"/>
                  <a:pt x="1513" y="17966"/>
                  <a:pt x="1513" y="15140"/>
                </a:cubicBezTo>
                <a:cubicBezTo>
                  <a:pt x="1513" y="12717"/>
                  <a:pt x="2614" y="10900"/>
                  <a:pt x="3989" y="10093"/>
                </a:cubicBezTo>
                <a:cubicBezTo>
                  <a:pt x="3852" y="9689"/>
                  <a:pt x="3852" y="9285"/>
                  <a:pt x="3852" y="8882"/>
                </a:cubicBezTo>
                <a:cubicBezTo>
                  <a:pt x="3852" y="6459"/>
                  <a:pt x="5090" y="4037"/>
                  <a:pt x="7016" y="3431"/>
                </a:cubicBezTo>
                <a:cubicBezTo>
                  <a:pt x="9080" y="3229"/>
                  <a:pt x="10318" y="6056"/>
                  <a:pt x="10318" y="6056"/>
                </a:cubicBezTo>
                <a:cubicBezTo>
                  <a:pt x="10318" y="6056"/>
                  <a:pt x="10593" y="2220"/>
                  <a:pt x="13482" y="2220"/>
                </a:cubicBezTo>
                <a:cubicBezTo>
                  <a:pt x="15821" y="2220"/>
                  <a:pt x="17610" y="5046"/>
                  <a:pt x="17610" y="8478"/>
                </a:cubicBezTo>
                <a:cubicBezTo>
                  <a:pt x="17610" y="9084"/>
                  <a:pt x="17610" y="9689"/>
                  <a:pt x="17472" y="10093"/>
                </a:cubicBezTo>
                <a:cubicBezTo>
                  <a:pt x="18985" y="10699"/>
                  <a:pt x="20224" y="12717"/>
                  <a:pt x="20224" y="15140"/>
                </a:cubicBezTo>
                <a:cubicBezTo>
                  <a:pt x="20224" y="17966"/>
                  <a:pt x="18573" y="20388"/>
                  <a:pt x="16509" y="2038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AutoShape 5"/>
          <p:cNvSpPr/>
          <p:nvPr/>
        </p:nvSpPr>
        <p:spPr bwMode="auto">
          <a:xfrm>
            <a:off x="2582545" y="3019345"/>
            <a:ext cx="6480000" cy="1260000"/>
          </a:xfrm>
          <a:prstGeom prst="stripedRightArrow">
            <a:avLst>
              <a:gd name="adj1" fmla="val 73495"/>
              <a:gd name="adj2" fmla="val 101409"/>
            </a:avLst>
          </a:prstGeom>
          <a:solidFill>
            <a:srgbClr val="00B05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2854" tIns="22854" rIns="22854" bIns="22854"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510" name="AutoShape 6"/>
          <p:cNvSpPr/>
          <p:nvPr/>
        </p:nvSpPr>
        <p:spPr bwMode="auto">
          <a:xfrm>
            <a:off x="1397635" y="1654175"/>
            <a:ext cx="935990" cy="935990"/>
          </a:xfrm>
          <a:custGeom>
            <a:avLst/>
            <a:gdLst>
              <a:gd name="T0" fmla="*/ 851650 w 19679"/>
              <a:gd name="T1" fmla="*/ 958357 h 19679"/>
              <a:gd name="T2" fmla="*/ 851650 w 19679"/>
              <a:gd name="T3" fmla="*/ 958357 h 19679"/>
              <a:gd name="T4" fmla="*/ 851650 w 19679"/>
              <a:gd name="T5" fmla="*/ 958357 h 19679"/>
              <a:gd name="T6" fmla="*/ 851650 w 19679"/>
              <a:gd name="T7" fmla="*/ 95835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bg2">
              <a:lumMod val="85000"/>
            </a:schemeClr>
          </a:solidFill>
          <a:ln>
            <a:noFill/>
          </a:ln>
          <a:effectLst/>
        </p:spPr>
        <p:txBody>
          <a:bodyPr lIns="22854" tIns="22854" rIns="22854" bIns="22854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519" name="AutoShape 15"/>
          <p:cNvSpPr/>
          <p:nvPr/>
        </p:nvSpPr>
        <p:spPr bwMode="auto">
          <a:xfrm>
            <a:off x="1696720" y="1952625"/>
            <a:ext cx="339090" cy="339090"/>
          </a:xfrm>
          <a:custGeom>
            <a:avLst/>
            <a:gdLst>
              <a:gd name="T0" fmla="*/ 338931 w 21600"/>
              <a:gd name="T1" fmla="*/ 338931 h 21600"/>
              <a:gd name="T2" fmla="*/ 338931 w 21600"/>
              <a:gd name="T3" fmla="*/ 338931 h 21600"/>
              <a:gd name="T4" fmla="*/ 338931 w 21600"/>
              <a:gd name="T5" fmla="*/ 338931 h 21600"/>
              <a:gd name="T6" fmla="*/ 338931 w 21600"/>
              <a:gd name="T7" fmla="*/ 338931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9987" y="2580"/>
                </a:moveTo>
                <a:cubicBezTo>
                  <a:pt x="20419" y="2580"/>
                  <a:pt x="20793" y="2735"/>
                  <a:pt x="21116" y="3052"/>
                </a:cubicBezTo>
                <a:cubicBezTo>
                  <a:pt x="21438" y="3372"/>
                  <a:pt x="21600" y="3743"/>
                  <a:pt x="21600" y="4175"/>
                </a:cubicBezTo>
                <a:lnTo>
                  <a:pt x="21600" y="19987"/>
                </a:lnTo>
                <a:cubicBezTo>
                  <a:pt x="21600" y="20419"/>
                  <a:pt x="21438" y="20796"/>
                  <a:pt x="21116" y="21116"/>
                </a:cubicBezTo>
                <a:cubicBezTo>
                  <a:pt x="20793" y="21438"/>
                  <a:pt x="20419" y="21599"/>
                  <a:pt x="19987" y="21599"/>
                </a:cubicBezTo>
                <a:lnTo>
                  <a:pt x="1612" y="21599"/>
                </a:lnTo>
                <a:cubicBezTo>
                  <a:pt x="1180" y="21599"/>
                  <a:pt x="806" y="21438"/>
                  <a:pt x="483" y="21116"/>
                </a:cubicBezTo>
                <a:cubicBezTo>
                  <a:pt x="161" y="20796"/>
                  <a:pt x="0" y="20419"/>
                  <a:pt x="0" y="19987"/>
                </a:cubicBezTo>
                <a:lnTo>
                  <a:pt x="0" y="4175"/>
                </a:lnTo>
                <a:cubicBezTo>
                  <a:pt x="0" y="3743"/>
                  <a:pt x="161" y="3372"/>
                  <a:pt x="483" y="3052"/>
                </a:cubicBezTo>
                <a:cubicBezTo>
                  <a:pt x="806" y="2735"/>
                  <a:pt x="1180" y="2580"/>
                  <a:pt x="1612" y="2580"/>
                </a:cubicBezTo>
                <a:lnTo>
                  <a:pt x="2150" y="2580"/>
                </a:lnTo>
                <a:lnTo>
                  <a:pt x="2150" y="2401"/>
                </a:lnTo>
                <a:cubicBezTo>
                  <a:pt x="2150" y="2116"/>
                  <a:pt x="2196" y="1828"/>
                  <a:pt x="2288" y="1540"/>
                </a:cubicBezTo>
                <a:cubicBezTo>
                  <a:pt x="2381" y="1249"/>
                  <a:pt x="2530" y="990"/>
                  <a:pt x="2738" y="766"/>
                </a:cubicBezTo>
                <a:cubicBezTo>
                  <a:pt x="2942" y="541"/>
                  <a:pt x="3216" y="360"/>
                  <a:pt x="3555" y="213"/>
                </a:cubicBezTo>
                <a:cubicBezTo>
                  <a:pt x="3895" y="75"/>
                  <a:pt x="4310" y="0"/>
                  <a:pt x="4796" y="0"/>
                </a:cubicBezTo>
                <a:cubicBezTo>
                  <a:pt x="5283" y="0"/>
                  <a:pt x="5698" y="75"/>
                  <a:pt x="6037" y="213"/>
                </a:cubicBezTo>
                <a:cubicBezTo>
                  <a:pt x="6377" y="360"/>
                  <a:pt x="6651" y="541"/>
                  <a:pt x="6858" y="766"/>
                </a:cubicBezTo>
                <a:cubicBezTo>
                  <a:pt x="7062" y="990"/>
                  <a:pt x="7215" y="1255"/>
                  <a:pt x="7313" y="1546"/>
                </a:cubicBezTo>
                <a:cubicBezTo>
                  <a:pt x="7411" y="1840"/>
                  <a:pt x="7457" y="2125"/>
                  <a:pt x="7457" y="2401"/>
                </a:cubicBezTo>
                <a:lnTo>
                  <a:pt x="7457" y="2580"/>
                </a:lnTo>
                <a:lnTo>
                  <a:pt x="8133" y="2580"/>
                </a:lnTo>
                <a:lnTo>
                  <a:pt x="8133" y="2401"/>
                </a:lnTo>
                <a:cubicBezTo>
                  <a:pt x="8133" y="2116"/>
                  <a:pt x="8179" y="1828"/>
                  <a:pt x="8269" y="1540"/>
                </a:cubicBezTo>
                <a:cubicBezTo>
                  <a:pt x="8364" y="1249"/>
                  <a:pt x="8511" y="990"/>
                  <a:pt x="8718" y="766"/>
                </a:cubicBezTo>
                <a:cubicBezTo>
                  <a:pt x="8925" y="541"/>
                  <a:pt x="9199" y="360"/>
                  <a:pt x="9538" y="213"/>
                </a:cubicBezTo>
                <a:cubicBezTo>
                  <a:pt x="9878" y="74"/>
                  <a:pt x="10293" y="0"/>
                  <a:pt x="10779" y="0"/>
                </a:cubicBezTo>
                <a:cubicBezTo>
                  <a:pt x="11266" y="0"/>
                  <a:pt x="11678" y="74"/>
                  <a:pt x="12020" y="213"/>
                </a:cubicBezTo>
                <a:cubicBezTo>
                  <a:pt x="12360" y="360"/>
                  <a:pt x="12636" y="541"/>
                  <a:pt x="12852" y="766"/>
                </a:cubicBezTo>
                <a:cubicBezTo>
                  <a:pt x="13068" y="990"/>
                  <a:pt x="13227" y="1255"/>
                  <a:pt x="13322" y="1546"/>
                </a:cubicBezTo>
                <a:cubicBezTo>
                  <a:pt x="13417" y="1840"/>
                  <a:pt x="13469" y="2125"/>
                  <a:pt x="13469" y="2401"/>
                </a:cubicBezTo>
                <a:lnTo>
                  <a:pt x="13469" y="2580"/>
                </a:lnTo>
                <a:lnTo>
                  <a:pt x="14142" y="2580"/>
                </a:lnTo>
                <a:lnTo>
                  <a:pt x="14142" y="2401"/>
                </a:lnTo>
                <a:cubicBezTo>
                  <a:pt x="14142" y="2116"/>
                  <a:pt x="14191" y="1828"/>
                  <a:pt x="14286" y="1540"/>
                </a:cubicBezTo>
                <a:cubicBezTo>
                  <a:pt x="14384" y="1249"/>
                  <a:pt x="14534" y="990"/>
                  <a:pt x="14741" y="765"/>
                </a:cubicBezTo>
                <a:cubicBezTo>
                  <a:pt x="14948" y="541"/>
                  <a:pt x="15219" y="359"/>
                  <a:pt x="15556" y="213"/>
                </a:cubicBezTo>
                <a:cubicBezTo>
                  <a:pt x="15890" y="74"/>
                  <a:pt x="16305" y="0"/>
                  <a:pt x="16803" y="0"/>
                </a:cubicBezTo>
                <a:cubicBezTo>
                  <a:pt x="17289" y="0"/>
                  <a:pt x="17704" y="74"/>
                  <a:pt x="18044" y="213"/>
                </a:cubicBezTo>
                <a:cubicBezTo>
                  <a:pt x="18383" y="359"/>
                  <a:pt x="18657" y="541"/>
                  <a:pt x="18864" y="765"/>
                </a:cubicBezTo>
                <a:cubicBezTo>
                  <a:pt x="19069" y="990"/>
                  <a:pt x="19218" y="1255"/>
                  <a:pt x="19311" y="1546"/>
                </a:cubicBezTo>
                <a:cubicBezTo>
                  <a:pt x="19403" y="1839"/>
                  <a:pt x="19449" y="2125"/>
                  <a:pt x="19449" y="2401"/>
                </a:cubicBezTo>
                <a:lnTo>
                  <a:pt x="19449" y="2580"/>
                </a:lnTo>
                <a:lnTo>
                  <a:pt x="19987" y="2580"/>
                </a:lnTo>
                <a:close/>
                <a:moveTo>
                  <a:pt x="6066" y="7968"/>
                </a:moveTo>
                <a:lnTo>
                  <a:pt x="2179" y="7968"/>
                </a:lnTo>
                <a:lnTo>
                  <a:pt x="2179" y="11443"/>
                </a:lnTo>
                <a:lnTo>
                  <a:pt x="6066" y="11443"/>
                </a:lnTo>
                <a:lnTo>
                  <a:pt x="6066" y="7968"/>
                </a:lnTo>
                <a:close/>
                <a:moveTo>
                  <a:pt x="6066" y="11976"/>
                </a:moveTo>
                <a:lnTo>
                  <a:pt x="2179" y="11976"/>
                </a:lnTo>
                <a:lnTo>
                  <a:pt x="2179" y="15452"/>
                </a:lnTo>
                <a:lnTo>
                  <a:pt x="6066" y="15452"/>
                </a:lnTo>
                <a:lnTo>
                  <a:pt x="6066" y="11976"/>
                </a:lnTo>
                <a:close/>
                <a:moveTo>
                  <a:pt x="6066" y="15976"/>
                </a:moveTo>
                <a:lnTo>
                  <a:pt x="2179" y="15976"/>
                </a:lnTo>
                <a:lnTo>
                  <a:pt x="2179" y="19422"/>
                </a:lnTo>
                <a:lnTo>
                  <a:pt x="6066" y="19422"/>
                </a:lnTo>
                <a:lnTo>
                  <a:pt x="6066" y="15976"/>
                </a:lnTo>
                <a:close/>
                <a:moveTo>
                  <a:pt x="3754" y="5543"/>
                </a:moveTo>
                <a:cubicBezTo>
                  <a:pt x="3754" y="6067"/>
                  <a:pt x="4102" y="6323"/>
                  <a:pt x="4799" y="6323"/>
                </a:cubicBezTo>
                <a:cubicBezTo>
                  <a:pt x="5499" y="6323"/>
                  <a:pt x="5847" y="6067"/>
                  <a:pt x="5847" y="5543"/>
                </a:cubicBezTo>
                <a:lnTo>
                  <a:pt x="5847" y="2398"/>
                </a:lnTo>
                <a:cubicBezTo>
                  <a:pt x="5847" y="1877"/>
                  <a:pt x="5499" y="1612"/>
                  <a:pt x="4799" y="1612"/>
                </a:cubicBezTo>
                <a:cubicBezTo>
                  <a:pt x="4102" y="1612"/>
                  <a:pt x="3754" y="1877"/>
                  <a:pt x="3754" y="2398"/>
                </a:cubicBezTo>
                <a:lnTo>
                  <a:pt x="3754" y="5543"/>
                </a:lnTo>
                <a:close/>
                <a:moveTo>
                  <a:pt x="10535" y="7968"/>
                </a:moveTo>
                <a:lnTo>
                  <a:pt x="6607" y="7968"/>
                </a:lnTo>
                <a:lnTo>
                  <a:pt x="6607" y="11443"/>
                </a:lnTo>
                <a:lnTo>
                  <a:pt x="10535" y="11443"/>
                </a:lnTo>
                <a:lnTo>
                  <a:pt x="10535" y="7968"/>
                </a:lnTo>
                <a:close/>
                <a:moveTo>
                  <a:pt x="10535" y="11976"/>
                </a:moveTo>
                <a:lnTo>
                  <a:pt x="6607" y="11976"/>
                </a:lnTo>
                <a:lnTo>
                  <a:pt x="6607" y="15452"/>
                </a:lnTo>
                <a:lnTo>
                  <a:pt x="10535" y="15452"/>
                </a:lnTo>
                <a:lnTo>
                  <a:pt x="10535" y="11976"/>
                </a:lnTo>
                <a:close/>
                <a:moveTo>
                  <a:pt x="10535" y="15976"/>
                </a:moveTo>
                <a:lnTo>
                  <a:pt x="6607" y="15976"/>
                </a:lnTo>
                <a:lnTo>
                  <a:pt x="6607" y="19422"/>
                </a:lnTo>
                <a:lnTo>
                  <a:pt x="10535" y="19422"/>
                </a:lnTo>
                <a:lnTo>
                  <a:pt x="10535" y="15976"/>
                </a:lnTo>
                <a:close/>
                <a:moveTo>
                  <a:pt x="9774" y="5543"/>
                </a:moveTo>
                <a:cubicBezTo>
                  <a:pt x="9774" y="5825"/>
                  <a:pt x="9849" y="6027"/>
                  <a:pt x="9996" y="6145"/>
                </a:cubicBezTo>
                <a:cubicBezTo>
                  <a:pt x="10143" y="6269"/>
                  <a:pt x="10405" y="6323"/>
                  <a:pt x="10782" y="6323"/>
                </a:cubicBezTo>
                <a:cubicBezTo>
                  <a:pt x="11159" y="6323"/>
                  <a:pt x="11427" y="6263"/>
                  <a:pt x="11588" y="6139"/>
                </a:cubicBezTo>
                <a:cubicBezTo>
                  <a:pt x="11750" y="6015"/>
                  <a:pt x="11830" y="5819"/>
                  <a:pt x="11830" y="5543"/>
                </a:cubicBezTo>
                <a:lnTo>
                  <a:pt x="11830" y="2398"/>
                </a:lnTo>
                <a:cubicBezTo>
                  <a:pt x="11830" y="2128"/>
                  <a:pt x="11750" y="1932"/>
                  <a:pt x="11588" y="1802"/>
                </a:cubicBezTo>
                <a:cubicBezTo>
                  <a:pt x="11427" y="1673"/>
                  <a:pt x="11159" y="1612"/>
                  <a:pt x="10782" y="1612"/>
                </a:cubicBezTo>
                <a:cubicBezTo>
                  <a:pt x="10405" y="1612"/>
                  <a:pt x="10143" y="1679"/>
                  <a:pt x="9996" y="1814"/>
                </a:cubicBezTo>
                <a:cubicBezTo>
                  <a:pt x="9849" y="1944"/>
                  <a:pt x="9774" y="2139"/>
                  <a:pt x="9774" y="2398"/>
                </a:cubicBezTo>
                <a:lnTo>
                  <a:pt x="9774" y="5543"/>
                </a:lnTo>
                <a:close/>
                <a:moveTo>
                  <a:pt x="14986" y="7968"/>
                </a:moveTo>
                <a:lnTo>
                  <a:pt x="11073" y="7968"/>
                </a:lnTo>
                <a:lnTo>
                  <a:pt x="11073" y="11443"/>
                </a:lnTo>
                <a:lnTo>
                  <a:pt x="14986" y="11443"/>
                </a:lnTo>
                <a:lnTo>
                  <a:pt x="14986" y="7968"/>
                </a:lnTo>
                <a:close/>
                <a:moveTo>
                  <a:pt x="14986" y="11976"/>
                </a:moveTo>
                <a:lnTo>
                  <a:pt x="11073" y="11976"/>
                </a:lnTo>
                <a:lnTo>
                  <a:pt x="11073" y="15452"/>
                </a:lnTo>
                <a:lnTo>
                  <a:pt x="14986" y="15452"/>
                </a:lnTo>
                <a:lnTo>
                  <a:pt x="14986" y="11976"/>
                </a:lnTo>
                <a:close/>
                <a:moveTo>
                  <a:pt x="14986" y="15976"/>
                </a:moveTo>
                <a:lnTo>
                  <a:pt x="11073" y="15976"/>
                </a:lnTo>
                <a:lnTo>
                  <a:pt x="11073" y="19422"/>
                </a:lnTo>
                <a:lnTo>
                  <a:pt x="14986" y="19422"/>
                </a:lnTo>
                <a:lnTo>
                  <a:pt x="14986" y="15976"/>
                </a:lnTo>
                <a:close/>
                <a:moveTo>
                  <a:pt x="19423" y="7968"/>
                </a:moveTo>
                <a:lnTo>
                  <a:pt x="15521" y="7968"/>
                </a:lnTo>
                <a:lnTo>
                  <a:pt x="15521" y="11443"/>
                </a:lnTo>
                <a:lnTo>
                  <a:pt x="19423" y="11443"/>
                </a:lnTo>
                <a:lnTo>
                  <a:pt x="19423" y="7968"/>
                </a:lnTo>
                <a:close/>
                <a:moveTo>
                  <a:pt x="19423" y="11976"/>
                </a:moveTo>
                <a:lnTo>
                  <a:pt x="15521" y="11976"/>
                </a:lnTo>
                <a:lnTo>
                  <a:pt x="15521" y="15452"/>
                </a:lnTo>
                <a:lnTo>
                  <a:pt x="19423" y="15452"/>
                </a:lnTo>
                <a:lnTo>
                  <a:pt x="19423" y="11976"/>
                </a:lnTo>
                <a:close/>
                <a:moveTo>
                  <a:pt x="19423" y="15976"/>
                </a:moveTo>
                <a:lnTo>
                  <a:pt x="15521" y="15976"/>
                </a:lnTo>
                <a:lnTo>
                  <a:pt x="15521" y="19422"/>
                </a:lnTo>
                <a:lnTo>
                  <a:pt x="19423" y="19422"/>
                </a:lnTo>
                <a:lnTo>
                  <a:pt x="19423" y="15976"/>
                </a:lnTo>
                <a:close/>
                <a:moveTo>
                  <a:pt x="15758" y="5543"/>
                </a:moveTo>
                <a:cubicBezTo>
                  <a:pt x="15758" y="6067"/>
                  <a:pt x="16106" y="6323"/>
                  <a:pt x="16806" y="6323"/>
                </a:cubicBezTo>
                <a:cubicBezTo>
                  <a:pt x="17502" y="6323"/>
                  <a:pt x="17848" y="6067"/>
                  <a:pt x="17839" y="5543"/>
                </a:cubicBezTo>
                <a:lnTo>
                  <a:pt x="17839" y="2398"/>
                </a:lnTo>
                <a:cubicBezTo>
                  <a:pt x="17839" y="1877"/>
                  <a:pt x="17494" y="1612"/>
                  <a:pt x="16806" y="1612"/>
                </a:cubicBezTo>
                <a:cubicBezTo>
                  <a:pt x="16106" y="1612"/>
                  <a:pt x="15758" y="1877"/>
                  <a:pt x="15758" y="2398"/>
                </a:cubicBezTo>
                <a:lnTo>
                  <a:pt x="15758" y="554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521" name="AutoShape 17"/>
          <p:cNvSpPr/>
          <p:nvPr/>
        </p:nvSpPr>
        <p:spPr bwMode="auto">
          <a:xfrm>
            <a:off x="2937510" y="1969770"/>
            <a:ext cx="5746115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 anchorCtr="0"/>
          <a:lstStyle/>
          <a:p>
            <a:pPr algn="l">
              <a:lnSpc>
                <a:spcPct val="10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教师的态度和评价对小学生的自我评价的形成起主导作用</a:t>
            </a:r>
            <a:endParaRPr lang="zh-CN" altLang="en-US"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1522" name="AutoShape 18"/>
          <p:cNvSpPr/>
          <p:nvPr/>
        </p:nvSpPr>
        <p:spPr bwMode="auto">
          <a:xfrm>
            <a:off x="2937510" y="3496945"/>
            <a:ext cx="4514850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6" tIns="19046" rIns="19046" bIns="19046" anchor="ctr"/>
          <a:lstStyle/>
          <a:p>
            <a:pPr algn="l"/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提高小学生自我评价能力的策略</a:t>
            </a:r>
            <a:endParaRPr lang="zh-CN" altLang="en-US"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1527" name="AutoShape 23"/>
          <p:cNvSpPr/>
          <p:nvPr/>
        </p:nvSpPr>
        <p:spPr bwMode="auto">
          <a:xfrm>
            <a:off x="982345" y="4368800"/>
            <a:ext cx="9849485" cy="21678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0"/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1.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创设情境，使小学生获得成功的体验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2.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在自我评价偏低的小学生中倡导自我竞赛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3.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鼓励小学生与自己在学习上具有相同能力的人进行“平等竞争”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5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 bldLvl="0" animBg="1"/>
      <p:bldP spid="21521" grpId="0" bldLvl="0" animBg="1" autoUpdateAnimBg="0"/>
      <p:bldP spid="21522" grpId="0" bldLvl="0" animBg="1" autoUpdateAnimBg="0"/>
      <p:bldP spid="21527" grpId="0" bldLvl="0" animBg="1"/>
      <p:bldP spid="3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569720" y="429895"/>
            <a:ext cx="926211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 dirty="0">
                <a:solidFill>
                  <a:schemeClr val="dk1">
                    <a:lumMod val="85000"/>
                    <a:lumOff val="1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二、积极地悦纳自我，提升小学生的自信心</a:t>
            </a:r>
            <a:endParaRPr lang="zh-CN" altLang="en-US" sz="3200" b="1" dirty="0">
              <a:solidFill>
                <a:schemeClr val="dk1">
                  <a:lumMod val="85000"/>
                  <a:lumOff val="1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黑体" panose="02010609060101010101" charset="-122"/>
            </a:endParaRPr>
          </a:p>
        </p:txBody>
      </p:sp>
      <p:pic>
        <p:nvPicPr>
          <p:cNvPr id="16" name="图形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8604" y="348839"/>
            <a:ext cx="861262" cy="745322"/>
          </a:xfrm>
          <a:prstGeom prst="rect">
            <a:avLst/>
          </a:prstGeom>
          <a:effectLst>
            <a:outerShdw blurRad="25400" dist="254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2304" name="AutoShape 16"/>
          <p:cNvSpPr/>
          <p:nvPr/>
        </p:nvSpPr>
        <p:spPr bwMode="auto">
          <a:xfrm>
            <a:off x="516255" y="1194435"/>
            <a:ext cx="11160000" cy="5400000"/>
          </a:xfrm>
          <a:prstGeom prst="roundRect">
            <a:avLst>
              <a:gd name="adj" fmla="val 1716"/>
            </a:avLst>
          </a:prstGeom>
          <a:solidFill>
            <a:srgbClr val="53B9A3"/>
          </a:solidFill>
          <a:ln>
            <a:noFill/>
          </a:ln>
          <a:effectLst/>
        </p:spPr>
        <p:txBody>
          <a:bodyPr lIns="0" tIns="0" rIns="0" bIns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300" name="AutoShape 12"/>
          <p:cNvSpPr/>
          <p:nvPr/>
        </p:nvSpPr>
        <p:spPr bwMode="auto">
          <a:xfrm>
            <a:off x="696255" y="1374435"/>
            <a:ext cx="10800000" cy="5040000"/>
          </a:xfrm>
          <a:prstGeom prst="roundRect">
            <a:avLst>
              <a:gd name="adj" fmla="val 1518"/>
            </a:avLst>
          </a:prstGeom>
          <a:solidFill>
            <a:srgbClr val="ACE2CF"/>
          </a:solidFill>
          <a:ln>
            <a:noFill/>
          </a:ln>
          <a:effectLst/>
        </p:spPr>
        <p:txBody>
          <a:bodyPr lIns="0" tIns="0" rIns="0" bIns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22" name="图形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4852" y="1194432"/>
            <a:ext cx="501660" cy="501660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9383" name="TextBox 4"/>
          <p:cNvSpPr txBox="1">
            <a:spLocks noChangeArrowheads="1"/>
          </p:cNvSpPr>
          <p:nvPr/>
        </p:nvSpPr>
        <p:spPr bwMode="auto">
          <a:xfrm>
            <a:off x="8235950" y="5268595"/>
            <a:ext cx="2520000" cy="738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defRPr/>
            </a:pP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（五）引导小学生克服自卑心理</a:t>
            </a:r>
            <a:endParaRPr lang="zh-CN" altLang="en-US"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99381" name="TextBox 7"/>
          <p:cNvSpPr txBox="1">
            <a:spLocks noChangeArrowheads="1"/>
          </p:cNvSpPr>
          <p:nvPr/>
        </p:nvSpPr>
        <p:spPr bwMode="auto">
          <a:xfrm>
            <a:off x="1158240" y="3662045"/>
            <a:ext cx="2520000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defRPr/>
            </a:pP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（二）进行适当的评价</a:t>
            </a:r>
            <a:endParaRPr lang="zh-CN" altLang="en-US"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1" name="TextBox 10"/>
          <p:cNvSpPr txBox="1"/>
          <p:nvPr/>
        </p:nvSpPr>
        <p:spPr bwMode="auto">
          <a:xfrm>
            <a:off x="8235950" y="1828165"/>
            <a:ext cx="2520000" cy="36893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（四）注意教育的民主</a:t>
            </a:r>
            <a:endParaRPr lang="zh-CN" altLang="en-US"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99377" name="TextBox 13"/>
          <p:cNvSpPr txBox="1">
            <a:spLocks noChangeArrowheads="1"/>
          </p:cNvSpPr>
          <p:nvPr/>
        </p:nvSpPr>
        <p:spPr bwMode="auto">
          <a:xfrm>
            <a:off x="1348740" y="1803400"/>
            <a:ext cx="2520000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defRPr/>
            </a:pP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（一）树立正确的观念</a:t>
            </a:r>
            <a:endParaRPr lang="zh-CN" altLang="en-US"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99375" name="TextBox 16"/>
          <p:cNvSpPr txBox="1">
            <a:spLocks noChangeArrowheads="1"/>
          </p:cNvSpPr>
          <p:nvPr/>
        </p:nvSpPr>
        <p:spPr bwMode="auto">
          <a:xfrm>
            <a:off x="1348471" y="5402367"/>
            <a:ext cx="2520000" cy="368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defRPr/>
            </a:pP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（三）大胆地放手</a:t>
            </a:r>
            <a:endParaRPr lang="zh-CN" altLang="en-US"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3" name="Group 21"/>
          <p:cNvGrpSpPr/>
          <p:nvPr/>
        </p:nvGrpSpPr>
        <p:grpSpPr bwMode="auto">
          <a:xfrm>
            <a:off x="3869029" y="2014580"/>
            <a:ext cx="1239676" cy="287338"/>
            <a:chOff x="2901397" y="1460250"/>
            <a:chExt cx="930338" cy="220268"/>
          </a:xfrm>
        </p:grpSpPr>
        <p:cxnSp>
          <p:nvCxnSpPr>
            <p:cNvPr id="23" name="Straight Connector 22"/>
            <p:cNvCxnSpPr/>
            <p:nvPr/>
          </p:nvCxnSpPr>
          <p:spPr>
            <a:xfrm flipH="1" flipV="1">
              <a:off x="3592301" y="1460250"/>
              <a:ext cx="239434" cy="220268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flipH="1">
              <a:off x="2901397" y="1463901"/>
              <a:ext cx="690904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/>
          <p:cNvGrpSpPr/>
          <p:nvPr/>
        </p:nvGrpSpPr>
        <p:grpSpPr bwMode="auto">
          <a:xfrm flipH="1">
            <a:off x="6995997" y="2008230"/>
            <a:ext cx="1239676" cy="293688"/>
            <a:chOff x="2901397" y="1460250"/>
            <a:chExt cx="930338" cy="220268"/>
          </a:xfrm>
        </p:grpSpPr>
        <p:cxnSp>
          <p:nvCxnSpPr>
            <p:cNvPr id="26" name="Straight Connector 25"/>
            <p:cNvCxnSpPr/>
            <p:nvPr/>
          </p:nvCxnSpPr>
          <p:spPr>
            <a:xfrm flipH="1" flipV="1">
              <a:off x="3592301" y="1460250"/>
              <a:ext cx="239434" cy="220268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H="1">
              <a:off x="2901397" y="1463822"/>
              <a:ext cx="690904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/>
          <p:cNvGrpSpPr/>
          <p:nvPr/>
        </p:nvGrpSpPr>
        <p:grpSpPr bwMode="auto">
          <a:xfrm flipV="1">
            <a:off x="3869029" y="5302295"/>
            <a:ext cx="1239676" cy="288925"/>
            <a:chOff x="2901397" y="1460250"/>
            <a:chExt cx="930338" cy="220268"/>
          </a:xfrm>
        </p:grpSpPr>
        <p:cxnSp>
          <p:nvCxnSpPr>
            <p:cNvPr id="29" name="Straight Connector 28"/>
            <p:cNvCxnSpPr/>
            <p:nvPr/>
          </p:nvCxnSpPr>
          <p:spPr>
            <a:xfrm flipH="1" flipV="1">
              <a:off x="3592301" y="1460250"/>
              <a:ext cx="239434" cy="220268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H="1">
              <a:off x="2901397" y="1463881"/>
              <a:ext cx="690904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up 30"/>
          <p:cNvGrpSpPr/>
          <p:nvPr/>
        </p:nvGrpSpPr>
        <p:grpSpPr bwMode="auto">
          <a:xfrm flipH="1" flipV="1">
            <a:off x="6995997" y="5348330"/>
            <a:ext cx="1239676" cy="293688"/>
            <a:chOff x="2901397" y="1460250"/>
            <a:chExt cx="930338" cy="220268"/>
          </a:xfrm>
        </p:grpSpPr>
        <p:cxnSp>
          <p:nvCxnSpPr>
            <p:cNvPr id="32" name="Straight Connector 31"/>
            <p:cNvCxnSpPr/>
            <p:nvPr/>
          </p:nvCxnSpPr>
          <p:spPr>
            <a:xfrm flipH="1" flipV="1">
              <a:off x="3592301" y="1460250"/>
              <a:ext cx="239434" cy="220268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flipH="1">
              <a:off x="2901397" y="1463822"/>
              <a:ext cx="690904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4" name="Straight Connector 33"/>
          <p:cNvCxnSpPr/>
          <p:nvPr/>
        </p:nvCxnSpPr>
        <p:spPr>
          <a:xfrm flipH="1">
            <a:off x="3678554" y="3887196"/>
            <a:ext cx="612695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4291250" y="2083797"/>
            <a:ext cx="3609505" cy="3621087"/>
            <a:chOff x="3218260" y="1460157"/>
            <a:chExt cx="2707481" cy="2716654"/>
          </a:xfrm>
        </p:grpSpPr>
        <p:grpSp>
          <p:nvGrpSpPr>
            <p:cNvPr id="48" name="Group 47"/>
            <p:cNvGrpSpPr/>
            <p:nvPr/>
          </p:nvGrpSpPr>
          <p:grpSpPr bwMode="auto">
            <a:xfrm>
              <a:off x="5105400" y="2162843"/>
              <a:ext cx="820341" cy="1286272"/>
              <a:chOff x="6807477" y="2883411"/>
              <a:chExt cx="1092888" cy="1713903"/>
            </a:xfrm>
          </p:grpSpPr>
          <p:sp>
            <p:nvSpPr>
              <p:cNvPr id="49" name="Freeform 58"/>
              <p:cNvSpPr/>
              <p:nvPr/>
            </p:nvSpPr>
            <p:spPr bwMode="auto">
              <a:xfrm>
                <a:off x="6807477" y="2883411"/>
                <a:ext cx="1092888" cy="1713903"/>
              </a:xfrm>
              <a:custGeom>
                <a:avLst/>
                <a:gdLst/>
                <a:ahLst/>
                <a:cxnLst>
                  <a:cxn ang="0">
                    <a:pos x="38" y="293"/>
                  </a:cxn>
                  <a:cxn ang="0">
                    <a:pos x="171" y="365"/>
                  </a:cxn>
                  <a:cxn ang="0">
                    <a:pos x="219" y="308"/>
                  </a:cxn>
                  <a:cxn ang="0">
                    <a:pos x="208" y="47"/>
                  </a:cxn>
                  <a:cxn ang="0">
                    <a:pos x="163" y="17"/>
                  </a:cxn>
                  <a:cxn ang="0">
                    <a:pos x="26" y="101"/>
                  </a:cxn>
                  <a:cxn ang="0">
                    <a:pos x="8" y="135"/>
                  </a:cxn>
                  <a:cxn ang="0">
                    <a:pos x="14" y="233"/>
                  </a:cxn>
                  <a:cxn ang="0">
                    <a:pos x="38" y="293"/>
                  </a:cxn>
                </a:cxnLst>
                <a:rect l="0" t="0" r="r" b="b"/>
                <a:pathLst>
                  <a:path w="246" h="385">
                    <a:moveTo>
                      <a:pt x="38" y="293"/>
                    </a:moveTo>
                    <a:cubicBezTo>
                      <a:pt x="60" y="304"/>
                      <a:pt x="171" y="365"/>
                      <a:pt x="171" y="365"/>
                    </a:cubicBezTo>
                    <a:cubicBezTo>
                      <a:pt x="171" y="365"/>
                      <a:pt x="197" y="385"/>
                      <a:pt x="219" y="308"/>
                    </a:cubicBezTo>
                    <a:cubicBezTo>
                      <a:pt x="241" y="232"/>
                      <a:pt x="246" y="140"/>
                      <a:pt x="208" y="47"/>
                    </a:cubicBezTo>
                    <a:cubicBezTo>
                      <a:pt x="203" y="35"/>
                      <a:pt x="191" y="0"/>
                      <a:pt x="163" y="17"/>
                    </a:cubicBezTo>
                    <a:cubicBezTo>
                      <a:pt x="136" y="35"/>
                      <a:pt x="26" y="101"/>
                      <a:pt x="26" y="101"/>
                    </a:cubicBezTo>
                    <a:cubicBezTo>
                      <a:pt x="26" y="101"/>
                      <a:pt x="4" y="114"/>
                      <a:pt x="8" y="135"/>
                    </a:cubicBezTo>
                    <a:cubicBezTo>
                      <a:pt x="13" y="156"/>
                      <a:pt x="21" y="200"/>
                      <a:pt x="14" y="233"/>
                    </a:cubicBezTo>
                    <a:cubicBezTo>
                      <a:pt x="8" y="263"/>
                      <a:pt x="0" y="273"/>
                      <a:pt x="38" y="293"/>
                    </a:cubicBez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en-US" sz="24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Freeform 141"/>
              <p:cNvSpPr>
                <a:spLocks noChangeArrowheads="1"/>
              </p:cNvSpPr>
              <p:nvPr/>
            </p:nvSpPr>
            <p:spPr bwMode="auto">
              <a:xfrm>
                <a:off x="7126463" y="3502271"/>
                <a:ext cx="517182" cy="526333"/>
              </a:xfrm>
              <a:custGeom>
                <a:avLst/>
                <a:gdLst>
                  <a:gd name="T0" fmla="*/ 498451 w 497"/>
                  <a:gd name="T1" fmla="*/ 193474 h 506"/>
                  <a:gd name="T2" fmla="*/ 498451 w 497"/>
                  <a:gd name="T3" fmla="*/ 193474 h 506"/>
                  <a:gd name="T4" fmla="*/ 303857 w 497"/>
                  <a:gd name="T5" fmla="*/ 147706 h 506"/>
                  <a:gd name="T6" fmla="*/ 276802 w 497"/>
                  <a:gd name="T7" fmla="*/ 17683 h 506"/>
                  <a:gd name="T8" fmla="*/ 248705 w 497"/>
                  <a:gd name="T9" fmla="*/ 0 h 506"/>
                  <a:gd name="T10" fmla="*/ 17690 w 497"/>
                  <a:gd name="T11" fmla="*/ 63451 h 506"/>
                  <a:gd name="T12" fmla="*/ 0 w 497"/>
                  <a:gd name="T13" fmla="*/ 92576 h 506"/>
                  <a:gd name="T14" fmla="*/ 82208 w 497"/>
                  <a:gd name="T15" fmla="*/ 405672 h 506"/>
                  <a:gd name="T16" fmla="*/ 111345 w 497"/>
                  <a:gd name="T17" fmla="*/ 415033 h 506"/>
                  <a:gd name="T18" fmla="*/ 202918 w 497"/>
                  <a:gd name="T19" fmla="*/ 386948 h 506"/>
                  <a:gd name="T20" fmla="*/ 184188 w 497"/>
                  <a:gd name="T21" fmla="*/ 442078 h 506"/>
                  <a:gd name="T22" fmla="*/ 202918 w 497"/>
                  <a:gd name="T23" fmla="*/ 460801 h 506"/>
                  <a:gd name="T24" fmla="*/ 414162 w 497"/>
                  <a:gd name="T25" fmla="*/ 515931 h 506"/>
                  <a:gd name="T26" fmla="*/ 443299 w 497"/>
                  <a:gd name="T27" fmla="*/ 506570 h 506"/>
                  <a:gd name="T28" fmla="*/ 516141 w 497"/>
                  <a:gd name="T29" fmla="*/ 220519 h 506"/>
                  <a:gd name="T30" fmla="*/ 498451 w 497"/>
                  <a:gd name="T31" fmla="*/ 193474 h 506"/>
                  <a:gd name="T32" fmla="*/ 36421 w 497"/>
                  <a:gd name="T33" fmla="*/ 100898 h 506"/>
                  <a:gd name="T34" fmla="*/ 36421 w 497"/>
                  <a:gd name="T35" fmla="*/ 100898 h 506"/>
                  <a:gd name="T36" fmla="*/ 239340 w 497"/>
                  <a:gd name="T37" fmla="*/ 45768 h 506"/>
                  <a:gd name="T38" fmla="*/ 322588 w 497"/>
                  <a:gd name="T39" fmla="*/ 322457 h 506"/>
                  <a:gd name="T40" fmla="*/ 120710 w 497"/>
                  <a:gd name="T41" fmla="*/ 378627 h 506"/>
                  <a:gd name="T42" fmla="*/ 36421 w 497"/>
                  <a:gd name="T43" fmla="*/ 100898 h 506"/>
                  <a:gd name="T44" fmla="*/ 404796 w 497"/>
                  <a:gd name="T45" fmla="*/ 479525 h 506"/>
                  <a:gd name="T46" fmla="*/ 404796 w 497"/>
                  <a:gd name="T47" fmla="*/ 479525 h 506"/>
                  <a:gd name="T48" fmla="*/ 231015 w 497"/>
                  <a:gd name="T49" fmla="*/ 433757 h 506"/>
                  <a:gd name="T50" fmla="*/ 239340 w 497"/>
                  <a:gd name="T51" fmla="*/ 378627 h 506"/>
                  <a:gd name="T52" fmla="*/ 341319 w 497"/>
                  <a:gd name="T53" fmla="*/ 349502 h 506"/>
                  <a:gd name="T54" fmla="*/ 359010 w 497"/>
                  <a:gd name="T55" fmla="*/ 331819 h 506"/>
                  <a:gd name="T56" fmla="*/ 322588 w 497"/>
                  <a:gd name="T57" fmla="*/ 184113 h 506"/>
                  <a:gd name="T58" fmla="*/ 469314 w 497"/>
                  <a:gd name="T59" fmla="*/ 220519 h 506"/>
                  <a:gd name="T60" fmla="*/ 404796 w 497"/>
                  <a:gd name="T61" fmla="*/ 479525 h 50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497" h="506">
                    <a:moveTo>
                      <a:pt x="479" y="186"/>
                    </a:moveTo>
                    <a:lnTo>
                      <a:pt x="479" y="186"/>
                    </a:lnTo>
                    <a:cubicBezTo>
                      <a:pt x="292" y="142"/>
                      <a:pt x="292" y="142"/>
                      <a:pt x="292" y="142"/>
                    </a:cubicBezTo>
                    <a:cubicBezTo>
                      <a:pt x="266" y="17"/>
                      <a:pt x="266" y="17"/>
                      <a:pt x="266" y="17"/>
                    </a:cubicBezTo>
                    <a:cubicBezTo>
                      <a:pt x="257" y="8"/>
                      <a:pt x="248" y="0"/>
                      <a:pt x="239" y="0"/>
                    </a:cubicBezTo>
                    <a:cubicBezTo>
                      <a:pt x="17" y="61"/>
                      <a:pt x="17" y="61"/>
                      <a:pt x="17" y="61"/>
                    </a:cubicBezTo>
                    <a:cubicBezTo>
                      <a:pt x="0" y="71"/>
                      <a:pt x="0" y="80"/>
                      <a:pt x="0" y="89"/>
                    </a:cubicBezTo>
                    <a:cubicBezTo>
                      <a:pt x="79" y="390"/>
                      <a:pt x="79" y="390"/>
                      <a:pt x="79" y="390"/>
                    </a:cubicBezTo>
                    <a:cubicBezTo>
                      <a:pt x="79" y="399"/>
                      <a:pt x="97" y="399"/>
                      <a:pt x="107" y="399"/>
                    </a:cubicBezTo>
                    <a:cubicBezTo>
                      <a:pt x="195" y="372"/>
                      <a:pt x="195" y="372"/>
                      <a:pt x="195" y="372"/>
                    </a:cubicBezTo>
                    <a:cubicBezTo>
                      <a:pt x="177" y="425"/>
                      <a:pt x="177" y="425"/>
                      <a:pt x="177" y="425"/>
                    </a:cubicBezTo>
                    <a:cubicBezTo>
                      <a:pt x="177" y="434"/>
                      <a:pt x="186" y="443"/>
                      <a:pt x="195" y="443"/>
                    </a:cubicBezTo>
                    <a:cubicBezTo>
                      <a:pt x="398" y="496"/>
                      <a:pt x="398" y="496"/>
                      <a:pt x="398" y="496"/>
                    </a:cubicBezTo>
                    <a:cubicBezTo>
                      <a:pt x="407" y="505"/>
                      <a:pt x="416" y="496"/>
                      <a:pt x="426" y="487"/>
                    </a:cubicBezTo>
                    <a:cubicBezTo>
                      <a:pt x="496" y="212"/>
                      <a:pt x="496" y="212"/>
                      <a:pt x="496" y="212"/>
                    </a:cubicBezTo>
                    <a:cubicBezTo>
                      <a:pt x="496" y="204"/>
                      <a:pt x="488" y="186"/>
                      <a:pt x="479" y="186"/>
                    </a:cubicBezTo>
                    <a:close/>
                    <a:moveTo>
                      <a:pt x="35" y="97"/>
                    </a:moveTo>
                    <a:lnTo>
                      <a:pt x="35" y="97"/>
                    </a:lnTo>
                    <a:cubicBezTo>
                      <a:pt x="230" y="44"/>
                      <a:pt x="230" y="44"/>
                      <a:pt x="230" y="44"/>
                    </a:cubicBezTo>
                    <a:cubicBezTo>
                      <a:pt x="310" y="310"/>
                      <a:pt x="310" y="310"/>
                      <a:pt x="310" y="310"/>
                    </a:cubicBezTo>
                    <a:cubicBezTo>
                      <a:pt x="116" y="364"/>
                      <a:pt x="116" y="364"/>
                      <a:pt x="116" y="364"/>
                    </a:cubicBezTo>
                    <a:lnTo>
                      <a:pt x="35" y="97"/>
                    </a:lnTo>
                    <a:close/>
                    <a:moveTo>
                      <a:pt x="389" y="461"/>
                    </a:moveTo>
                    <a:lnTo>
                      <a:pt x="389" y="461"/>
                    </a:lnTo>
                    <a:cubicBezTo>
                      <a:pt x="222" y="417"/>
                      <a:pt x="222" y="417"/>
                      <a:pt x="222" y="417"/>
                    </a:cubicBezTo>
                    <a:cubicBezTo>
                      <a:pt x="230" y="364"/>
                      <a:pt x="230" y="364"/>
                      <a:pt x="230" y="364"/>
                    </a:cubicBezTo>
                    <a:cubicBezTo>
                      <a:pt x="328" y="336"/>
                      <a:pt x="328" y="336"/>
                      <a:pt x="328" y="336"/>
                    </a:cubicBezTo>
                    <a:cubicBezTo>
                      <a:pt x="336" y="336"/>
                      <a:pt x="345" y="327"/>
                      <a:pt x="345" y="319"/>
                    </a:cubicBezTo>
                    <a:cubicBezTo>
                      <a:pt x="310" y="177"/>
                      <a:pt x="310" y="177"/>
                      <a:pt x="310" y="177"/>
                    </a:cubicBezTo>
                    <a:cubicBezTo>
                      <a:pt x="451" y="212"/>
                      <a:pt x="451" y="212"/>
                      <a:pt x="451" y="212"/>
                    </a:cubicBezTo>
                    <a:lnTo>
                      <a:pt x="389" y="46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218260" y="1460157"/>
              <a:ext cx="2514600" cy="2716654"/>
              <a:chOff x="3218260" y="1460157"/>
              <a:chExt cx="2514600" cy="2716654"/>
            </a:xfrm>
          </p:grpSpPr>
          <p:grpSp>
            <p:nvGrpSpPr>
              <p:cNvPr id="39" name="Group 38"/>
              <p:cNvGrpSpPr/>
              <p:nvPr/>
            </p:nvGrpSpPr>
            <p:grpSpPr bwMode="auto">
              <a:xfrm>
                <a:off x="3218260" y="2165225"/>
                <a:ext cx="820340" cy="1287463"/>
                <a:chOff x="4291635" y="2885856"/>
                <a:chExt cx="1092888" cy="1716347"/>
              </a:xfrm>
            </p:grpSpPr>
            <p:sp>
              <p:nvSpPr>
                <p:cNvPr id="99361" name="Freeform 62"/>
                <p:cNvSpPr/>
                <p:nvPr/>
              </p:nvSpPr>
              <p:spPr bwMode="auto">
                <a:xfrm>
                  <a:off x="4291635" y="2885856"/>
                  <a:ext cx="1092888" cy="1716347"/>
                </a:xfrm>
                <a:custGeom>
                  <a:avLst/>
                  <a:gdLst>
                    <a:gd name="T0" fmla="*/ 209 w 246"/>
                    <a:gd name="T1" fmla="*/ 93 h 385"/>
                    <a:gd name="T2" fmla="*/ 75 w 246"/>
                    <a:gd name="T3" fmla="*/ 20 h 385"/>
                    <a:gd name="T4" fmla="*/ 27 w 246"/>
                    <a:gd name="T5" fmla="*/ 77 h 385"/>
                    <a:gd name="T6" fmla="*/ 38 w 246"/>
                    <a:gd name="T7" fmla="*/ 338 h 385"/>
                    <a:gd name="T8" fmla="*/ 83 w 246"/>
                    <a:gd name="T9" fmla="*/ 368 h 385"/>
                    <a:gd name="T10" fmla="*/ 221 w 246"/>
                    <a:gd name="T11" fmla="*/ 284 h 385"/>
                    <a:gd name="T12" fmla="*/ 238 w 246"/>
                    <a:gd name="T13" fmla="*/ 250 h 385"/>
                    <a:gd name="T14" fmla="*/ 232 w 246"/>
                    <a:gd name="T15" fmla="*/ 152 h 385"/>
                    <a:gd name="T16" fmla="*/ 209 w 246"/>
                    <a:gd name="T17" fmla="*/ 93 h 38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46" h="385">
                      <a:moveTo>
                        <a:pt x="209" y="93"/>
                      </a:moveTo>
                      <a:cubicBezTo>
                        <a:pt x="187" y="81"/>
                        <a:pt x="75" y="20"/>
                        <a:pt x="75" y="20"/>
                      </a:cubicBezTo>
                      <a:cubicBezTo>
                        <a:pt x="75" y="20"/>
                        <a:pt x="49" y="0"/>
                        <a:pt x="27" y="77"/>
                      </a:cubicBezTo>
                      <a:cubicBezTo>
                        <a:pt x="6" y="153"/>
                        <a:pt x="0" y="245"/>
                        <a:pt x="38" y="338"/>
                      </a:cubicBezTo>
                      <a:cubicBezTo>
                        <a:pt x="43" y="350"/>
                        <a:pt x="56" y="385"/>
                        <a:pt x="83" y="368"/>
                      </a:cubicBezTo>
                      <a:cubicBezTo>
                        <a:pt x="110" y="351"/>
                        <a:pt x="221" y="284"/>
                        <a:pt x="221" y="284"/>
                      </a:cubicBezTo>
                      <a:cubicBezTo>
                        <a:pt x="221" y="284"/>
                        <a:pt x="242" y="271"/>
                        <a:pt x="238" y="250"/>
                      </a:cubicBezTo>
                      <a:cubicBezTo>
                        <a:pt x="234" y="229"/>
                        <a:pt x="226" y="186"/>
                        <a:pt x="232" y="152"/>
                      </a:cubicBezTo>
                      <a:cubicBezTo>
                        <a:pt x="238" y="122"/>
                        <a:pt x="246" y="112"/>
                        <a:pt x="209" y="93"/>
                      </a:cubicBez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Freeform 124"/>
                <p:cNvSpPr>
                  <a:spLocks noChangeArrowheads="1"/>
                </p:cNvSpPr>
                <p:nvPr/>
              </p:nvSpPr>
              <p:spPr bwMode="auto">
                <a:xfrm>
                  <a:off x="4627776" y="3615446"/>
                  <a:ext cx="377650" cy="364739"/>
                </a:xfrm>
                <a:custGeom>
                  <a:avLst/>
                  <a:gdLst>
                    <a:gd name="T0" fmla="*/ 57931 w 515"/>
                    <a:gd name="T1" fmla="*/ 246821 h 498"/>
                    <a:gd name="T2" fmla="*/ 57931 w 515"/>
                    <a:gd name="T3" fmla="*/ 246821 h 498"/>
                    <a:gd name="T4" fmla="*/ 13199 w 515"/>
                    <a:gd name="T5" fmla="*/ 344232 h 498"/>
                    <a:gd name="T6" fmla="*/ 123928 w 515"/>
                    <a:gd name="T7" fmla="*/ 317865 h 498"/>
                    <a:gd name="T8" fmla="*/ 117328 w 515"/>
                    <a:gd name="T9" fmla="*/ 253413 h 498"/>
                    <a:gd name="T10" fmla="*/ 57931 w 515"/>
                    <a:gd name="T11" fmla="*/ 246821 h 498"/>
                    <a:gd name="T12" fmla="*/ 363717 w 515"/>
                    <a:gd name="T13" fmla="*/ 13183 h 498"/>
                    <a:gd name="T14" fmla="*/ 363717 w 515"/>
                    <a:gd name="T15" fmla="*/ 13183 h 498"/>
                    <a:gd name="T16" fmla="*/ 142994 w 515"/>
                    <a:gd name="T17" fmla="*/ 169186 h 498"/>
                    <a:gd name="T18" fmla="*/ 103395 w 515"/>
                    <a:gd name="T19" fmla="*/ 214595 h 498"/>
                    <a:gd name="T20" fmla="*/ 109995 w 515"/>
                    <a:gd name="T21" fmla="*/ 220455 h 498"/>
                    <a:gd name="T22" fmla="*/ 136394 w 515"/>
                    <a:gd name="T23" fmla="*/ 240230 h 498"/>
                    <a:gd name="T24" fmla="*/ 149593 w 515"/>
                    <a:gd name="T25" fmla="*/ 259272 h 498"/>
                    <a:gd name="T26" fmla="*/ 156193 w 515"/>
                    <a:gd name="T27" fmla="*/ 265864 h 498"/>
                    <a:gd name="T28" fmla="*/ 201658 w 515"/>
                    <a:gd name="T29" fmla="*/ 227046 h 498"/>
                    <a:gd name="T30" fmla="*/ 363717 w 515"/>
                    <a:gd name="T31" fmla="*/ 13183 h 498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515" h="498">
                      <a:moveTo>
                        <a:pt x="79" y="337"/>
                      </a:moveTo>
                      <a:lnTo>
                        <a:pt x="79" y="337"/>
                      </a:lnTo>
                      <a:cubicBezTo>
                        <a:pt x="44" y="372"/>
                        <a:pt x="71" y="416"/>
                        <a:pt x="18" y="470"/>
                      </a:cubicBezTo>
                      <a:cubicBezTo>
                        <a:pt x="0" y="497"/>
                        <a:pt x="116" y="487"/>
                        <a:pt x="169" y="434"/>
                      </a:cubicBezTo>
                      <a:cubicBezTo>
                        <a:pt x="195" y="407"/>
                        <a:pt x="186" y="372"/>
                        <a:pt x="160" y="346"/>
                      </a:cubicBezTo>
                      <a:cubicBezTo>
                        <a:pt x="132" y="319"/>
                        <a:pt x="97" y="319"/>
                        <a:pt x="79" y="337"/>
                      </a:cubicBezTo>
                      <a:close/>
                      <a:moveTo>
                        <a:pt x="496" y="18"/>
                      </a:moveTo>
                      <a:lnTo>
                        <a:pt x="496" y="18"/>
                      </a:lnTo>
                      <a:cubicBezTo>
                        <a:pt x="479" y="0"/>
                        <a:pt x="257" y="168"/>
                        <a:pt x="195" y="231"/>
                      </a:cubicBezTo>
                      <a:cubicBezTo>
                        <a:pt x="169" y="266"/>
                        <a:pt x="160" y="284"/>
                        <a:pt x="141" y="293"/>
                      </a:cubicBezTo>
                      <a:cubicBezTo>
                        <a:pt x="141" y="301"/>
                        <a:pt x="150" y="301"/>
                        <a:pt x="150" y="301"/>
                      </a:cubicBezTo>
                      <a:cubicBezTo>
                        <a:pt x="160" y="310"/>
                        <a:pt x="169" y="310"/>
                        <a:pt x="186" y="328"/>
                      </a:cubicBezTo>
                      <a:cubicBezTo>
                        <a:pt x="195" y="337"/>
                        <a:pt x="204" y="346"/>
                        <a:pt x="204" y="354"/>
                      </a:cubicBezTo>
                      <a:cubicBezTo>
                        <a:pt x="204" y="363"/>
                        <a:pt x="213" y="363"/>
                        <a:pt x="213" y="363"/>
                      </a:cubicBezTo>
                      <a:cubicBezTo>
                        <a:pt x="230" y="354"/>
                        <a:pt x="248" y="337"/>
                        <a:pt x="275" y="310"/>
                      </a:cubicBezTo>
                      <a:cubicBezTo>
                        <a:pt x="336" y="248"/>
                        <a:pt x="514" y="35"/>
                        <a:pt x="496" y="1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808080"/>
                      </a:solidFill>
                      <a:bevel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" name="组合 4"/>
              <p:cNvGrpSpPr/>
              <p:nvPr/>
            </p:nvGrpSpPr>
            <p:grpSpPr>
              <a:xfrm>
                <a:off x="3414712" y="1460157"/>
                <a:ext cx="2318148" cy="2716654"/>
                <a:chOff x="3414712" y="1460157"/>
                <a:chExt cx="2318148" cy="2716654"/>
              </a:xfrm>
            </p:grpSpPr>
            <p:grpSp>
              <p:nvGrpSpPr>
                <p:cNvPr id="36" name="Group 35"/>
                <p:cNvGrpSpPr/>
                <p:nvPr/>
              </p:nvGrpSpPr>
              <p:grpSpPr bwMode="auto">
                <a:xfrm>
                  <a:off x="3425429" y="1460157"/>
                  <a:ext cx="1116806" cy="1000434"/>
                  <a:chOff x="4567913" y="1947001"/>
                  <a:chExt cx="1488968" cy="1332492"/>
                </a:xfrm>
              </p:grpSpPr>
              <p:sp>
                <p:nvSpPr>
                  <p:cNvPr id="99363" name="Freeform 64"/>
                  <p:cNvSpPr/>
                  <p:nvPr/>
                </p:nvSpPr>
                <p:spPr bwMode="auto">
                  <a:xfrm>
                    <a:off x="4567913" y="1947001"/>
                    <a:ext cx="1488968" cy="1332492"/>
                  </a:xfrm>
                  <a:custGeom>
                    <a:avLst/>
                    <a:gdLst>
                      <a:gd name="T0" fmla="*/ 330 w 335"/>
                      <a:gd name="T1" fmla="*/ 184 h 299"/>
                      <a:gd name="T2" fmla="*/ 330 w 335"/>
                      <a:gd name="T3" fmla="*/ 32 h 299"/>
                      <a:gd name="T4" fmla="*/ 257 w 335"/>
                      <a:gd name="T5" fmla="*/ 18 h 299"/>
                      <a:gd name="T6" fmla="*/ 33 w 335"/>
                      <a:gd name="T7" fmla="*/ 152 h 299"/>
                      <a:gd name="T8" fmla="*/ 28 w 335"/>
                      <a:gd name="T9" fmla="*/ 206 h 299"/>
                      <a:gd name="T10" fmla="*/ 168 w 335"/>
                      <a:gd name="T11" fmla="*/ 287 h 299"/>
                      <a:gd name="T12" fmla="*/ 206 w 335"/>
                      <a:gd name="T13" fmla="*/ 286 h 299"/>
                      <a:gd name="T14" fmla="*/ 289 w 335"/>
                      <a:gd name="T15" fmla="*/ 233 h 299"/>
                      <a:gd name="T16" fmla="*/ 330 w 335"/>
                      <a:gd name="T17" fmla="*/ 184 h 299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335" h="299">
                        <a:moveTo>
                          <a:pt x="330" y="184"/>
                        </a:moveTo>
                        <a:cubicBezTo>
                          <a:pt x="330" y="159"/>
                          <a:pt x="330" y="32"/>
                          <a:pt x="330" y="32"/>
                        </a:cubicBezTo>
                        <a:cubicBezTo>
                          <a:pt x="330" y="32"/>
                          <a:pt x="335" y="0"/>
                          <a:pt x="257" y="18"/>
                        </a:cubicBezTo>
                        <a:cubicBezTo>
                          <a:pt x="180" y="35"/>
                          <a:pt x="96" y="74"/>
                          <a:pt x="33" y="152"/>
                        </a:cubicBezTo>
                        <a:cubicBezTo>
                          <a:pt x="25" y="163"/>
                          <a:pt x="0" y="190"/>
                          <a:pt x="28" y="206"/>
                        </a:cubicBezTo>
                        <a:cubicBezTo>
                          <a:pt x="57" y="222"/>
                          <a:pt x="168" y="287"/>
                          <a:pt x="168" y="287"/>
                        </a:cubicBezTo>
                        <a:cubicBezTo>
                          <a:pt x="168" y="287"/>
                          <a:pt x="189" y="299"/>
                          <a:pt x="206" y="286"/>
                        </a:cubicBezTo>
                        <a:cubicBezTo>
                          <a:pt x="222" y="272"/>
                          <a:pt x="257" y="244"/>
                          <a:pt x="289" y="233"/>
                        </a:cubicBezTo>
                        <a:cubicBezTo>
                          <a:pt x="319" y="224"/>
                          <a:pt x="331" y="226"/>
                          <a:pt x="330" y="184"/>
                        </a:cubicBezTo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lIns="121920" tIns="60960" rIns="121920" bIns="60960"/>
                  <a:lstStyle/>
                  <a:p>
                    <a:endParaRPr lang="zh-CN" altLang="en-US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8" name="Freeform 154"/>
                  <p:cNvSpPr>
                    <a:spLocks noChangeArrowheads="1"/>
                  </p:cNvSpPr>
                  <p:nvPr/>
                </p:nvSpPr>
                <p:spPr bwMode="auto">
                  <a:xfrm>
                    <a:off x="5300173" y="2465272"/>
                    <a:ext cx="309705" cy="420584"/>
                  </a:xfrm>
                  <a:custGeom>
                    <a:avLst/>
                    <a:gdLst>
                      <a:gd name="T0" fmla="*/ 301853 w 355"/>
                      <a:gd name="T1" fmla="*/ 113998 h 487"/>
                      <a:gd name="T2" fmla="*/ 301853 w 355"/>
                      <a:gd name="T3" fmla="*/ 113998 h 487"/>
                      <a:gd name="T4" fmla="*/ 101199 w 355"/>
                      <a:gd name="T5" fmla="*/ 14682 h 487"/>
                      <a:gd name="T6" fmla="*/ 7852 w 355"/>
                      <a:gd name="T7" fmla="*/ 45772 h 487"/>
                      <a:gd name="T8" fmla="*/ 0 w 355"/>
                      <a:gd name="T9" fmla="*/ 68226 h 487"/>
                      <a:gd name="T10" fmla="*/ 7852 w 355"/>
                      <a:gd name="T11" fmla="*/ 297950 h 487"/>
                      <a:gd name="T12" fmla="*/ 15703 w 355"/>
                      <a:gd name="T13" fmla="*/ 313495 h 487"/>
                      <a:gd name="T14" fmla="*/ 193675 w 355"/>
                      <a:gd name="T15" fmla="*/ 419720 h 487"/>
                      <a:gd name="T16" fmla="*/ 201526 w 355"/>
                      <a:gd name="T17" fmla="*/ 419720 h 487"/>
                      <a:gd name="T18" fmla="*/ 209378 w 355"/>
                      <a:gd name="T19" fmla="*/ 419720 h 487"/>
                      <a:gd name="T20" fmla="*/ 216357 w 355"/>
                      <a:gd name="T21" fmla="*/ 412811 h 487"/>
                      <a:gd name="T22" fmla="*/ 216357 w 355"/>
                      <a:gd name="T23" fmla="*/ 175315 h 487"/>
                      <a:gd name="T24" fmla="*/ 209378 w 355"/>
                      <a:gd name="T25" fmla="*/ 159770 h 487"/>
                      <a:gd name="T26" fmla="*/ 38386 w 355"/>
                      <a:gd name="T27" fmla="*/ 60454 h 487"/>
                      <a:gd name="T28" fmla="*/ 61941 w 355"/>
                      <a:gd name="T29" fmla="*/ 45772 h 487"/>
                      <a:gd name="T30" fmla="*/ 93348 w 355"/>
                      <a:gd name="T31" fmla="*/ 37999 h 487"/>
                      <a:gd name="T32" fmla="*/ 262595 w 355"/>
                      <a:gd name="T33" fmla="*/ 129543 h 487"/>
                      <a:gd name="T34" fmla="*/ 270447 w 355"/>
                      <a:gd name="T35" fmla="*/ 137316 h 487"/>
                      <a:gd name="T36" fmla="*/ 270447 w 355"/>
                      <a:gd name="T37" fmla="*/ 367039 h 487"/>
                      <a:gd name="T38" fmla="*/ 286150 w 355"/>
                      <a:gd name="T39" fmla="*/ 381721 h 487"/>
                      <a:gd name="T40" fmla="*/ 308833 w 355"/>
                      <a:gd name="T41" fmla="*/ 367039 h 487"/>
                      <a:gd name="T42" fmla="*/ 308833 w 355"/>
                      <a:gd name="T43" fmla="*/ 121771 h 487"/>
                      <a:gd name="T44" fmla="*/ 301853 w 355"/>
                      <a:gd name="T45" fmla="*/ 113998 h 487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0" t="0" r="r" b="b"/>
                    <a:pathLst>
                      <a:path w="355" h="487">
                        <a:moveTo>
                          <a:pt x="346" y="132"/>
                        </a:moveTo>
                        <a:lnTo>
                          <a:pt x="346" y="132"/>
                        </a:lnTo>
                        <a:cubicBezTo>
                          <a:pt x="116" y="17"/>
                          <a:pt x="116" y="17"/>
                          <a:pt x="116" y="17"/>
                        </a:cubicBezTo>
                        <a:cubicBezTo>
                          <a:pt x="89" y="0"/>
                          <a:pt x="27" y="25"/>
                          <a:pt x="9" y="53"/>
                        </a:cubicBezTo>
                        <a:cubicBezTo>
                          <a:pt x="0" y="70"/>
                          <a:pt x="0" y="79"/>
                          <a:pt x="0" y="79"/>
                        </a:cubicBezTo>
                        <a:cubicBezTo>
                          <a:pt x="9" y="345"/>
                          <a:pt x="9" y="345"/>
                          <a:pt x="9" y="345"/>
                        </a:cubicBezTo>
                        <a:cubicBezTo>
                          <a:pt x="9" y="345"/>
                          <a:pt x="18" y="354"/>
                          <a:pt x="18" y="363"/>
                        </a:cubicBezTo>
                        <a:cubicBezTo>
                          <a:pt x="36" y="363"/>
                          <a:pt x="222" y="486"/>
                          <a:pt x="222" y="486"/>
                        </a:cubicBezTo>
                        <a:cubicBezTo>
                          <a:pt x="231" y="486"/>
                          <a:pt x="231" y="486"/>
                          <a:pt x="231" y="486"/>
                        </a:cubicBezTo>
                        <a:cubicBezTo>
                          <a:pt x="240" y="486"/>
                          <a:pt x="240" y="486"/>
                          <a:pt x="240" y="486"/>
                        </a:cubicBezTo>
                        <a:cubicBezTo>
                          <a:pt x="248" y="486"/>
                          <a:pt x="248" y="478"/>
                          <a:pt x="248" y="478"/>
                        </a:cubicBezTo>
                        <a:cubicBezTo>
                          <a:pt x="248" y="203"/>
                          <a:pt x="248" y="203"/>
                          <a:pt x="248" y="203"/>
                        </a:cubicBezTo>
                        <a:cubicBezTo>
                          <a:pt x="248" y="194"/>
                          <a:pt x="248" y="194"/>
                          <a:pt x="240" y="185"/>
                        </a:cubicBezTo>
                        <a:cubicBezTo>
                          <a:pt x="44" y="70"/>
                          <a:pt x="44" y="70"/>
                          <a:pt x="44" y="70"/>
                        </a:cubicBezTo>
                        <a:cubicBezTo>
                          <a:pt x="44" y="70"/>
                          <a:pt x="53" y="61"/>
                          <a:pt x="71" y="53"/>
                        </a:cubicBezTo>
                        <a:cubicBezTo>
                          <a:pt x="89" y="44"/>
                          <a:pt x="97" y="44"/>
                          <a:pt x="107" y="44"/>
                        </a:cubicBezTo>
                        <a:cubicBezTo>
                          <a:pt x="107" y="44"/>
                          <a:pt x="293" y="150"/>
                          <a:pt x="301" y="150"/>
                        </a:cubicBezTo>
                        <a:cubicBezTo>
                          <a:pt x="310" y="159"/>
                          <a:pt x="310" y="159"/>
                          <a:pt x="310" y="159"/>
                        </a:cubicBezTo>
                        <a:cubicBezTo>
                          <a:pt x="310" y="168"/>
                          <a:pt x="310" y="425"/>
                          <a:pt x="310" y="425"/>
                        </a:cubicBezTo>
                        <a:cubicBezTo>
                          <a:pt x="310" y="433"/>
                          <a:pt x="319" y="442"/>
                          <a:pt x="328" y="442"/>
                        </a:cubicBezTo>
                        <a:cubicBezTo>
                          <a:pt x="337" y="442"/>
                          <a:pt x="354" y="433"/>
                          <a:pt x="354" y="425"/>
                        </a:cubicBezTo>
                        <a:cubicBezTo>
                          <a:pt x="354" y="141"/>
                          <a:pt x="354" y="141"/>
                          <a:pt x="354" y="141"/>
                        </a:cubicBezTo>
                        <a:lnTo>
                          <a:pt x="346" y="132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808080"/>
                        </a:solidFill>
                        <a:bevel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7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42" name="Group 41"/>
                <p:cNvGrpSpPr/>
                <p:nvPr/>
              </p:nvGrpSpPr>
              <p:grpSpPr bwMode="auto">
                <a:xfrm>
                  <a:off x="3414712" y="3147794"/>
                  <a:ext cx="1120379" cy="1008770"/>
                  <a:chOff x="4553244" y="4196345"/>
                  <a:chExt cx="1493859" cy="1344716"/>
                </a:xfrm>
              </p:grpSpPr>
              <p:sp>
                <p:nvSpPr>
                  <p:cNvPr id="43" name="Freeform 61"/>
                  <p:cNvSpPr/>
                  <p:nvPr/>
                </p:nvSpPr>
                <p:spPr bwMode="auto">
                  <a:xfrm>
                    <a:off x="4553244" y="4196345"/>
                    <a:ext cx="1493859" cy="1344716"/>
                  </a:xfrm>
                  <a:custGeom>
                    <a:avLst/>
                    <a:gdLst/>
                    <a:ahLst/>
                    <a:cxnLst>
                      <a:cxn ang="0">
                        <a:pos x="161" y="22"/>
                      </a:cxn>
                      <a:cxn ang="0">
                        <a:pos x="31" y="100"/>
                      </a:cxn>
                      <a:cxn ang="0">
                        <a:pos x="56" y="171"/>
                      </a:cxn>
                      <a:cxn ang="0">
                        <a:pos x="287" y="293"/>
                      </a:cxn>
                      <a:cxn ang="0">
                        <a:pos x="335" y="270"/>
                      </a:cxn>
                      <a:cxn ang="0">
                        <a:pos x="332" y="108"/>
                      </a:cxn>
                      <a:cxn ang="0">
                        <a:pos x="312" y="77"/>
                      </a:cxn>
                      <a:cxn ang="0">
                        <a:pos x="224" y="32"/>
                      </a:cxn>
                      <a:cxn ang="0">
                        <a:pos x="161" y="22"/>
                      </a:cxn>
                    </a:cxnLst>
                    <a:rect l="0" t="0" r="r" b="b"/>
                    <a:pathLst>
                      <a:path w="336" h="302">
                        <a:moveTo>
                          <a:pt x="161" y="22"/>
                        </a:moveTo>
                        <a:cubicBezTo>
                          <a:pt x="140" y="35"/>
                          <a:pt x="31" y="100"/>
                          <a:pt x="31" y="100"/>
                        </a:cubicBezTo>
                        <a:cubicBezTo>
                          <a:pt x="31" y="100"/>
                          <a:pt x="0" y="113"/>
                          <a:pt x="56" y="171"/>
                        </a:cubicBezTo>
                        <a:cubicBezTo>
                          <a:pt x="111" y="228"/>
                          <a:pt x="187" y="280"/>
                          <a:pt x="287" y="293"/>
                        </a:cubicBezTo>
                        <a:cubicBezTo>
                          <a:pt x="300" y="295"/>
                          <a:pt x="336" y="302"/>
                          <a:pt x="335" y="270"/>
                        </a:cubicBezTo>
                        <a:cubicBezTo>
                          <a:pt x="334" y="237"/>
                          <a:pt x="332" y="108"/>
                          <a:pt x="332" y="108"/>
                        </a:cubicBezTo>
                        <a:cubicBezTo>
                          <a:pt x="332" y="108"/>
                          <a:pt x="332" y="84"/>
                          <a:pt x="312" y="77"/>
                        </a:cubicBezTo>
                        <a:cubicBezTo>
                          <a:pt x="292" y="70"/>
                          <a:pt x="250" y="54"/>
                          <a:pt x="224" y="32"/>
                        </a:cubicBezTo>
                        <a:cubicBezTo>
                          <a:pt x="201" y="12"/>
                          <a:pt x="196" y="0"/>
                          <a:pt x="161" y="22"/>
                        </a:cubicBezTo>
                      </a:path>
                    </a:pathLst>
                  </a:custGeom>
                  <a:solidFill>
                    <a:schemeClr val="accent4"/>
                  </a:solidFill>
                  <a:ln w="9525">
                    <a:noFill/>
                    <a:round/>
                  </a:ln>
                </p:spPr>
                <p:txBody>
                  <a:bodyPr lIns="121920" tIns="60960" rIns="121920" bIns="60960"/>
                  <a:lstStyle/>
                  <a:p>
                    <a:pPr>
                      <a:defRPr/>
                    </a:pPr>
                    <a:endParaRPr lang="en-US" sz="24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4" name="Freeform 116"/>
                  <p:cNvSpPr>
                    <a:spLocks noChangeArrowheads="1"/>
                  </p:cNvSpPr>
                  <p:nvPr/>
                </p:nvSpPr>
                <p:spPr bwMode="auto">
                  <a:xfrm>
                    <a:off x="5239213" y="4686290"/>
                    <a:ext cx="370665" cy="385342"/>
                  </a:xfrm>
                  <a:custGeom>
                    <a:avLst/>
                    <a:gdLst>
                      <a:gd name="T0" fmla="*/ 333182 w 445"/>
                      <a:gd name="T1" fmla="*/ 132618 h 462"/>
                      <a:gd name="T2" fmla="*/ 333182 w 445"/>
                      <a:gd name="T3" fmla="*/ 132618 h 462"/>
                      <a:gd name="T4" fmla="*/ 221566 w 445"/>
                      <a:gd name="T5" fmla="*/ 6673 h 462"/>
                      <a:gd name="T6" fmla="*/ 29986 w 445"/>
                      <a:gd name="T7" fmla="*/ 206850 h 462"/>
                      <a:gd name="T8" fmla="*/ 7497 w 445"/>
                      <a:gd name="T9" fmla="*/ 266069 h 462"/>
                      <a:gd name="T10" fmla="*/ 67469 w 445"/>
                      <a:gd name="T11" fmla="*/ 296096 h 462"/>
                      <a:gd name="T12" fmla="*/ 81630 w 445"/>
                      <a:gd name="T13" fmla="*/ 288589 h 462"/>
                      <a:gd name="T14" fmla="*/ 111616 w 445"/>
                      <a:gd name="T15" fmla="*/ 310275 h 462"/>
                      <a:gd name="T16" fmla="*/ 133273 w 445"/>
                      <a:gd name="T17" fmla="*/ 361988 h 462"/>
                      <a:gd name="T18" fmla="*/ 155763 w 445"/>
                      <a:gd name="T19" fmla="*/ 377001 h 462"/>
                      <a:gd name="T20" fmla="*/ 199909 w 445"/>
                      <a:gd name="T21" fmla="*/ 361988 h 462"/>
                      <a:gd name="T22" fmla="*/ 207406 w 445"/>
                      <a:gd name="T23" fmla="*/ 346975 h 462"/>
                      <a:gd name="T24" fmla="*/ 192413 w 445"/>
                      <a:gd name="T25" fmla="*/ 325289 h 462"/>
                      <a:gd name="T26" fmla="*/ 169923 w 445"/>
                      <a:gd name="T27" fmla="*/ 281083 h 462"/>
                      <a:gd name="T28" fmla="*/ 192413 w 445"/>
                      <a:gd name="T29" fmla="*/ 258563 h 462"/>
                      <a:gd name="T30" fmla="*/ 347342 w 445"/>
                      <a:gd name="T31" fmla="*/ 296096 h 462"/>
                      <a:gd name="T32" fmla="*/ 333182 w 445"/>
                      <a:gd name="T33" fmla="*/ 132618 h 462"/>
                      <a:gd name="T34" fmla="*/ 324852 w 445"/>
                      <a:gd name="T35" fmla="*/ 258563 h 462"/>
                      <a:gd name="T36" fmla="*/ 324852 w 445"/>
                      <a:gd name="T37" fmla="*/ 258563 h 462"/>
                      <a:gd name="T38" fmla="*/ 251552 w 445"/>
                      <a:gd name="T39" fmla="*/ 170151 h 462"/>
                      <a:gd name="T40" fmla="*/ 236559 w 445"/>
                      <a:gd name="T41" fmla="*/ 51713 h 462"/>
                      <a:gd name="T42" fmla="*/ 303196 w 445"/>
                      <a:gd name="T43" fmla="*/ 147631 h 462"/>
                      <a:gd name="T44" fmla="*/ 324852 w 445"/>
                      <a:gd name="T45" fmla="*/ 258563 h 462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0" t="0" r="r" b="b"/>
                    <a:pathLst>
                      <a:path w="445" h="462">
                        <a:moveTo>
                          <a:pt x="400" y="159"/>
                        </a:moveTo>
                        <a:lnTo>
                          <a:pt x="400" y="159"/>
                        </a:lnTo>
                        <a:cubicBezTo>
                          <a:pt x="364" y="71"/>
                          <a:pt x="302" y="0"/>
                          <a:pt x="266" y="8"/>
                        </a:cubicBezTo>
                        <a:cubicBezTo>
                          <a:pt x="213" y="36"/>
                          <a:pt x="302" y="142"/>
                          <a:pt x="36" y="248"/>
                        </a:cubicBezTo>
                        <a:cubicBezTo>
                          <a:pt x="9" y="257"/>
                          <a:pt x="0" y="292"/>
                          <a:pt x="9" y="319"/>
                        </a:cubicBezTo>
                        <a:cubicBezTo>
                          <a:pt x="18" y="337"/>
                          <a:pt x="53" y="363"/>
                          <a:pt x="81" y="355"/>
                        </a:cubicBezTo>
                        <a:lnTo>
                          <a:pt x="98" y="346"/>
                        </a:lnTo>
                        <a:cubicBezTo>
                          <a:pt x="116" y="372"/>
                          <a:pt x="134" y="355"/>
                          <a:pt x="134" y="372"/>
                        </a:cubicBezTo>
                        <a:cubicBezTo>
                          <a:pt x="143" y="390"/>
                          <a:pt x="160" y="425"/>
                          <a:pt x="160" y="434"/>
                        </a:cubicBezTo>
                        <a:cubicBezTo>
                          <a:pt x="169" y="443"/>
                          <a:pt x="178" y="461"/>
                          <a:pt x="187" y="452"/>
                        </a:cubicBezTo>
                        <a:cubicBezTo>
                          <a:pt x="196" y="452"/>
                          <a:pt x="231" y="443"/>
                          <a:pt x="240" y="434"/>
                        </a:cubicBezTo>
                        <a:cubicBezTo>
                          <a:pt x="257" y="434"/>
                          <a:pt x="257" y="425"/>
                          <a:pt x="249" y="416"/>
                        </a:cubicBezTo>
                        <a:cubicBezTo>
                          <a:pt x="249" y="408"/>
                          <a:pt x="231" y="399"/>
                          <a:pt x="231" y="390"/>
                        </a:cubicBezTo>
                        <a:cubicBezTo>
                          <a:pt x="222" y="381"/>
                          <a:pt x="213" y="346"/>
                          <a:pt x="204" y="337"/>
                        </a:cubicBezTo>
                        <a:cubicBezTo>
                          <a:pt x="196" y="328"/>
                          <a:pt x="213" y="310"/>
                          <a:pt x="231" y="310"/>
                        </a:cubicBezTo>
                        <a:cubicBezTo>
                          <a:pt x="355" y="302"/>
                          <a:pt x="373" y="372"/>
                          <a:pt x="417" y="355"/>
                        </a:cubicBezTo>
                        <a:cubicBezTo>
                          <a:pt x="444" y="346"/>
                          <a:pt x="444" y="248"/>
                          <a:pt x="400" y="159"/>
                        </a:cubicBezTo>
                        <a:close/>
                        <a:moveTo>
                          <a:pt x="390" y="310"/>
                        </a:moveTo>
                        <a:lnTo>
                          <a:pt x="390" y="310"/>
                        </a:lnTo>
                        <a:cubicBezTo>
                          <a:pt x="381" y="310"/>
                          <a:pt x="328" y="275"/>
                          <a:pt x="302" y="204"/>
                        </a:cubicBezTo>
                        <a:cubicBezTo>
                          <a:pt x="275" y="133"/>
                          <a:pt x="275" y="62"/>
                          <a:pt x="284" y="62"/>
                        </a:cubicBezTo>
                        <a:cubicBezTo>
                          <a:pt x="293" y="62"/>
                          <a:pt x="337" y="106"/>
                          <a:pt x="364" y="177"/>
                        </a:cubicBezTo>
                        <a:cubicBezTo>
                          <a:pt x="400" y="248"/>
                          <a:pt x="390" y="302"/>
                          <a:pt x="390" y="31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808080"/>
                        </a:solidFill>
                        <a:bevel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7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45" name="Group 44"/>
                <p:cNvGrpSpPr/>
                <p:nvPr/>
              </p:nvGrpSpPr>
              <p:grpSpPr bwMode="auto">
                <a:xfrm>
                  <a:off x="4616054" y="1464921"/>
                  <a:ext cx="1116806" cy="1015917"/>
                  <a:chOff x="6154677" y="1951889"/>
                  <a:chExt cx="1488968" cy="1354496"/>
                </a:xfrm>
              </p:grpSpPr>
              <p:sp>
                <p:nvSpPr>
                  <p:cNvPr id="46" name="Freeform 59"/>
                  <p:cNvSpPr/>
                  <p:nvPr/>
                </p:nvSpPr>
                <p:spPr bwMode="auto">
                  <a:xfrm>
                    <a:off x="6154677" y="1951889"/>
                    <a:ext cx="1488968" cy="1354496"/>
                  </a:xfrm>
                  <a:custGeom>
                    <a:avLst/>
                    <a:gdLst/>
                    <a:ahLst/>
                    <a:cxnLst>
                      <a:cxn ang="0">
                        <a:pos x="174" y="281"/>
                      </a:cxn>
                      <a:cxn ang="0">
                        <a:pos x="305" y="204"/>
                      </a:cxn>
                      <a:cxn ang="0">
                        <a:pos x="280" y="133"/>
                      </a:cxn>
                      <a:cxn ang="0">
                        <a:pos x="49" y="9"/>
                      </a:cxn>
                      <a:cxn ang="0">
                        <a:pos x="1" y="33"/>
                      </a:cxn>
                      <a:cxn ang="0">
                        <a:pos x="3" y="194"/>
                      </a:cxn>
                      <a:cxn ang="0">
                        <a:pos x="23" y="226"/>
                      </a:cxn>
                      <a:cxn ang="0">
                        <a:pos x="110" y="271"/>
                      </a:cxn>
                      <a:cxn ang="0">
                        <a:pos x="174" y="281"/>
                      </a:cxn>
                    </a:cxnLst>
                    <a:rect l="0" t="0" r="r" b="b"/>
                    <a:pathLst>
                      <a:path w="335" h="304">
                        <a:moveTo>
                          <a:pt x="174" y="281"/>
                        </a:moveTo>
                        <a:cubicBezTo>
                          <a:pt x="195" y="268"/>
                          <a:pt x="305" y="204"/>
                          <a:pt x="305" y="204"/>
                        </a:cubicBezTo>
                        <a:cubicBezTo>
                          <a:pt x="305" y="204"/>
                          <a:pt x="335" y="192"/>
                          <a:pt x="280" y="133"/>
                        </a:cubicBezTo>
                        <a:cubicBezTo>
                          <a:pt x="225" y="76"/>
                          <a:pt x="149" y="24"/>
                          <a:pt x="49" y="9"/>
                        </a:cubicBezTo>
                        <a:cubicBezTo>
                          <a:pt x="36" y="7"/>
                          <a:pt x="0" y="0"/>
                          <a:pt x="1" y="33"/>
                        </a:cubicBezTo>
                        <a:cubicBezTo>
                          <a:pt x="2" y="65"/>
                          <a:pt x="3" y="194"/>
                          <a:pt x="3" y="194"/>
                        </a:cubicBezTo>
                        <a:cubicBezTo>
                          <a:pt x="3" y="194"/>
                          <a:pt x="3" y="219"/>
                          <a:pt x="23" y="226"/>
                        </a:cubicBezTo>
                        <a:cubicBezTo>
                          <a:pt x="43" y="233"/>
                          <a:pt x="85" y="249"/>
                          <a:pt x="110" y="271"/>
                        </a:cubicBezTo>
                        <a:cubicBezTo>
                          <a:pt x="133" y="292"/>
                          <a:pt x="138" y="304"/>
                          <a:pt x="174" y="281"/>
                        </a:cubicBezTo>
                      </a:path>
                    </a:pathLst>
                  </a:custGeom>
                  <a:solidFill>
                    <a:schemeClr val="accent3"/>
                  </a:solidFill>
                  <a:ln w="9525">
                    <a:noFill/>
                    <a:round/>
                  </a:ln>
                </p:spPr>
                <p:txBody>
                  <a:bodyPr lIns="121920" tIns="60960" rIns="121920" bIns="60960"/>
                  <a:lstStyle/>
                  <a:p>
                    <a:pPr>
                      <a:defRPr/>
                    </a:pPr>
                    <a:endParaRPr lang="en-US" sz="24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7" name="Freeform 100"/>
                  <p:cNvSpPr>
                    <a:spLocks noChangeArrowheads="1"/>
                  </p:cNvSpPr>
                  <p:nvPr/>
                </p:nvSpPr>
                <p:spPr bwMode="auto">
                  <a:xfrm>
                    <a:off x="6523752" y="2465272"/>
                    <a:ext cx="530778" cy="342894"/>
                  </a:xfrm>
                  <a:custGeom>
                    <a:avLst/>
                    <a:gdLst>
                      <a:gd name="T0" fmla="*/ 406077 w 498"/>
                      <a:gd name="T1" fmla="*/ 95367 h 320"/>
                      <a:gd name="T2" fmla="*/ 406077 w 498"/>
                      <a:gd name="T3" fmla="*/ 95367 h 320"/>
                      <a:gd name="T4" fmla="*/ 378366 w 498"/>
                      <a:gd name="T5" fmla="*/ 95367 h 320"/>
                      <a:gd name="T6" fmla="*/ 246204 w 498"/>
                      <a:gd name="T7" fmla="*/ 0 h 320"/>
                      <a:gd name="T8" fmla="*/ 104450 w 498"/>
                      <a:gd name="T9" fmla="*/ 143587 h 320"/>
                      <a:gd name="T10" fmla="*/ 104450 w 498"/>
                      <a:gd name="T11" fmla="*/ 160732 h 320"/>
                      <a:gd name="T12" fmla="*/ 94858 w 498"/>
                      <a:gd name="T13" fmla="*/ 160732 h 320"/>
                      <a:gd name="T14" fmla="*/ 0 w 498"/>
                      <a:gd name="T15" fmla="*/ 257171 h 320"/>
                      <a:gd name="T16" fmla="*/ 94858 w 498"/>
                      <a:gd name="T17" fmla="*/ 341822 h 320"/>
                      <a:gd name="T18" fmla="*/ 406077 w 498"/>
                      <a:gd name="T19" fmla="*/ 341822 h 320"/>
                      <a:gd name="T20" fmla="*/ 529712 w 498"/>
                      <a:gd name="T21" fmla="*/ 218595 h 320"/>
                      <a:gd name="T22" fmla="*/ 406077 w 498"/>
                      <a:gd name="T23" fmla="*/ 95367 h 320"/>
                      <a:gd name="T24" fmla="*/ 302693 w 498"/>
                      <a:gd name="T25" fmla="*/ 208951 h 320"/>
                      <a:gd name="T26" fmla="*/ 302693 w 498"/>
                      <a:gd name="T27" fmla="*/ 208951 h 320"/>
                      <a:gd name="T28" fmla="*/ 227020 w 498"/>
                      <a:gd name="T29" fmla="*/ 294675 h 320"/>
                      <a:gd name="T30" fmla="*/ 207835 w 498"/>
                      <a:gd name="T31" fmla="*/ 294675 h 320"/>
                      <a:gd name="T32" fmla="*/ 207835 w 498"/>
                      <a:gd name="T33" fmla="*/ 285031 h 320"/>
                      <a:gd name="T34" fmla="*/ 207835 w 498"/>
                      <a:gd name="T35" fmla="*/ 275387 h 320"/>
                      <a:gd name="T36" fmla="*/ 236612 w 498"/>
                      <a:gd name="T37" fmla="*/ 218595 h 320"/>
                      <a:gd name="T38" fmla="*/ 217427 w 498"/>
                      <a:gd name="T39" fmla="*/ 208951 h 320"/>
                      <a:gd name="T40" fmla="*/ 217427 w 498"/>
                      <a:gd name="T41" fmla="*/ 208951 h 320"/>
                      <a:gd name="T42" fmla="*/ 198242 w 498"/>
                      <a:gd name="T43" fmla="*/ 190735 h 320"/>
                      <a:gd name="T44" fmla="*/ 207835 w 498"/>
                      <a:gd name="T45" fmla="*/ 171447 h 320"/>
                      <a:gd name="T46" fmla="*/ 274981 w 498"/>
                      <a:gd name="T47" fmla="*/ 95367 h 320"/>
                      <a:gd name="T48" fmla="*/ 293100 w 498"/>
                      <a:gd name="T49" fmla="*/ 85724 h 320"/>
                      <a:gd name="T50" fmla="*/ 302693 w 498"/>
                      <a:gd name="T51" fmla="*/ 95367 h 320"/>
                      <a:gd name="T52" fmla="*/ 293100 w 498"/>
                      <a:gd name="T53" fmla="*/ 113584 h 320"/>
                      <a:gd name="T54" fmla="*/ 265389 w 498"/>
                      <a:gd name="T55" fmla="*/ 171447 h 320"/>
                      <a:gd name="T56" fmla="*/ 293100 w 498"/>
                      <a:gd name="T57" fmla="*/ 181091 h 320"/>
                      <a:gd name="T58" fmla="*/ 293100 w 498"/>
                      <a:gd name="T59" fmla="*/ 181091 h 320"/>
                      <a:gd name="T60" fmla="*/ 312285 w 498"/>
                      <a:gd name="T61" fmla="*/ 200379 h 320"/>
                      <a:gd name="T62" fmla="*/ 302693 w 498"/>
                      <a:gd name="T63" fmla="*/ 208951 h 320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0" t="0" r="r" b="b"/>
                    <a:pathLst>
                      <a:path w="498" h="320">
                        <a:moveTo>
                          <a:pt x="381" y="89"/>
                        </a:moveTo>
                        <a:lnTo>
                          <a:pt x="381" y="89"/>
                        </a:lnTo>
                        <a:cubicBezTo>
                          <a:pt x="372" y="89"/>
                          <a:pt x="364" y="89"/>
                          <a:pt x="355" y="89"/>
                        </a:cubicBezTo>
                        <a:cubicBezTo>
                          <a:pt x="337" y="36"/>
                          <a:pt x="293" y="0"/>
                          <a:pt x="231" y="0"/>
                        </a:cubicBezTo>
                        <a:cubicBezTo>
                          <a:pt x="160" y="0"/>
                          <a:pt x="98" y="62"/>
                          <a:pt x="98" y="134"/>
                        </a:cubicBezTo>
                        <a:cubicBezTo>
                          <a:pt x="98" y="134"/>
                          <a:pt x="98" y="142"/>
                          <a:pt x="98" y="150"/>
                        </a:cubicBezTo>
                        <a:cubicBezTo>
                          <a:pt x="98" y="150"/>
                          <a:pt x="98" y="150"/>
                          <a:pt x="89" y="150"/>
                        </a:cubicBezTo>
                        <a:cubicBezTo>
                          <a:pt x="45" y="150"/>
                          <a:pt x="0" y="187"/>
                          <a:pt x="0" y="240"/>
                        </a:cubicBezTo>
                        <a:cubicBezTo>
                          <a:pt x="0" y="284"/>
                          <a:pt x="45" y="319"/>
                          <a:pt x="89" y="319"/>
                        </a:cubicBezTo>
                        <a:cubicBezTo>
                          <a:pt x="381" y="319"/>
                          <a:pt x="381" y="319"/>
                          <a:pt x="381" y="319"/>
                        </a:cubicBezTo>
                        <a:cubicBezTo>
                          <a:pt x="443" y="319"/>
                          <a:pt x="497" y="275"/>
                          <a:pt x="497" y="204"/>
                        </a:cubicBezTo>
                        <a:cubicBezTo>
                          <a:pt x="497" y="142"/>
                          <a:pt x="443" y="89"/>
                          <a:pt x="381" y="89"/>
                        </a:cubicBezTo>
                        <a:close/>
                        <a:moveTo>
                          <a:pt x="284" y="195"/>
                        </a:moveTo>
                        <a:lnTo>
                          <a:pt x="284" y="195"/>
                        </a:lnTo>
                        <a:cubicBezTo>
                          <a:pt x="266" y="213"/>
                          <a:pt x="222" y="266"/>
                          <a:pt x="213" y="275"/>
                        </a:cubicBezTo>
                        <a:cubicBezTo>
                          <a:pt x="213" y="275"/>
                          <a:pt x="204" y="284"/>
                          <a:pt x="195" y="275"/>
                        </a:cubicBezTo>
                        <a:cubicBezTo>
                          <a:pt x="195" y="275"/>
                          <a:pt x="195" y="275"/>
                          <a:pt x="195" y="266"/>
                        </a:cubicBezTo>
                        <a:lnTo>
                          <a:pt x="195" y="257"/>
                        </a:lnTo>
                        <a:cubicBezTo>
                          <a:pt x="222" y="204"/>
                          <a:pt x="222" y="204"/>
                          <a:pt x="222" y="204"/>
                        </a:cubicBezTo>
                        <a:cubicBezTo>
                          <a:pt x="222" y="195"/>
                          <a:pt x="213" y="195"/>
                          <a:pt x="204" y="195"/>
                        </a:cubicBezTo>
                        <a:cubicBezTo>
                          <a:pt x="195" y="187"/>
                          <a:pt x="186" y="187"/>
                          <a:pt x="186" y="178"/>
                        </a:cubicBezTo>
                        <a:cubicBezTo>
                          <a:pt x="186" y="169"/>
                          <a:pt x="186" y="169"/>
                          <a:pt x="195" y="160"/>
                        </a:cubicBezTo>
                        <a:cubicBezTo>
                          <a:pt x="204" y="142"/>
                          <a:pt x="258" y="89"/>
                          <a:pt x="258" y="89"/>
                        </a:cubicBezTo>
                        <a:cubicBezTo>
                          <a:pt x="266" y="80"/>
                          <a:pt x="266" y="80"/>
                          <a:pt x="275" y="80"/>
                        </a:cubicBezTo>
                        <a:cubicBezTo>
                          <a:pt x="275" y="89"/>
                          <a:pt x="284" y="89"/>
                          <a:pt x="284" y="89"/>
                        </a:cubicBezTo>
                        <a:cubicBezTo>
                          <a:pt x="284" y="97"/>
                          <a:pt x="275" y="97"/>
                          <a:pt x="275" y="106"/>
                        </a:cubicBezTo>
                        <a:cubicBezTo>
                          <a:pt x="249" y="160"/>
                          <a:pt x="249" y="160"/>
                          <a:pt x="249" y="160"/>
                        </a:cubicBezTo>
                        <a:cubicBezTo>
                          <a:pt x="258" y="160"/>
                          <a:pt x="266" y="169"/>
                          <a:pt x="275" y="169"/>
                        </a:cubicBezTo>
                        <a:cubicBezTo>
                          <a:pt x="284" y="169"/>
                          <a:pt x="293" y="178"/>
                          <a:pt x="293" y="187"/>
                        </a:cubicBezTo>
                        <a:lnTo>
                          <a:pt x="284" y="195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808080"/>
                        </a:solidFill>
                        <a:bevel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7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51" name="Group 50"/>
                <p:cNvGrpSpPr/>
                <p:nvPr/>
              </p:nvGrpSpPr>
              <p:grpSpPr bwMode="auto">
                <a:xfrm>
                  <a:off x="4608910" y="3160894"/>
                  <a:ext cx="1107281" cy="1015917"/>
                  <a:chOff x="6144898" y="4213457"/>
                  <a:chExt cx="1476743" cy="1354496"/>
                </a:xfrm>
              </p:grpSpPr>
              <p:sp>
                <p:nvSpPr>
                  <p:cNvPr id="52" name="Freeform 60"/>
                  <p:cNvSpPr/>
                  <p:nvPr/>
                </p:nvSpPr>
                <p:spPr bwMode="auto">
                  <a:xfrm>
                    <a:off x="6144898" y="4213457"/>
                    <a:ext cx="1476743" cy="1354496"/>
                  </a:xfrm>
                  <a:custGeom>
                    <a:avLst/>
                    <a:gdLst/>
                    <a:ahLst/>
                    <a:cxnLst>
                      <a:cxn ang="0">
                        <a:pos x="2" y="120"/>
                      </a:cxn>
                      <a:cxn ang="0">
                        <a:pos x="7" y="272"/>
                      </a:cxn>
                      <a:cxn ang="0">
                        <a:pos x="81" y="284"/>
                      </a:cxn>
                      <a:cxn ang="0">
                        <a:pos x="300" y="141"/>
                      </a:cxn>
                      <a:cxn ang="0">
                        <a:pos x="303" y="88"/>
                      </a:cxn>
                      <a:cxn ang="0">
                        <a:pos x="160" y="12"/>
                      </a:cxn>
                      <a:cxn ang="0">
                        <a:pos x="123" y="14"/>
                      </a:cxn>
                      <a:cxn ang="0">
                        <a:pos x="41" y="69"/>
                      </a:cxn>
                      <a:cxn ang="0">
                        <a:pos x="2" y="120"/>
                      </a:cxn>
                    </a:cxnLst>
                    <a:rect l="0" t="0" r="r" b="b"/>
                    <a:pathLst>
                      <a:path w="332" h="304">
                        <a:moveTo>
                          <a:pt x="2" y="120"/>
                        </a:moveTo>
                        <a:cubicBezTo>
                          <a:pt x="3" y="145"/>
                          <a:pt x="7" y="272"/>
                          <a:pt x="7" y="272"/>
                        </a:cubicBezTo>
                        <a:cubicBezTo>
                          <a:pt x="7" y="272"/>
                          <a:pt x="4" y="304"/>
                          <a:pt x="81" y="284"/>
                        </a:cubicBezTo>
                        <a:cubicBezTo>
                          <a:pt x="158" y="264"/>
                          <a:pt x="240" y="222"/>
                          <a:pt x="300" y="141"/>
                        </a:cubicBezTo>
                        <a:cubicBezTo>
                          <a:pt x="308" y="131"/>
                          <a:pt x="332" y="102"/>
                          <a:pt x="303" y="88"/>
                        </a:cubicBezTo>
                        <a:cubicBezTo>
                          <a:pt x="274" y="73"/>
                          <a:pt x="160" y="12"/>
                          <a:pt x="160" y="12"/>
                        </a:cubicBezTo>
                        <a:cubicBezTo>
                          <a:pt x="160" y="12"/>
                          <a:pt x="139" y="0"/>
                          <a:pt x="123" y="14"/>
                        </a:cubicBezTo>
                        <a:cubicBezTo>
                          <a:pt x="107" y="29"/>
                          <a:pt x="73" y="58"/>
                          <a:pt x="41" y="69"/>
                        </a:cubicBezTo>
                        <a:cubicBezTo>
                          <a:pt x="12" y="80"/>
                          <a:pt x="0" y="78"/>
                          <a:pt x="2" y="120"/>
                        </a:cubicBezTo>
                      </a:path>
                    </a:pathLst>
                  </a:custGeom>
                  <a:solidFill>
                    <a:schemeClr val="accent5"/>
                  </a:solidFill>
                  <a:ln w="9525">
                    <a:noFill/>
                    <a:round/>
                  </a:ln>
                </p:spPr>
                <p:txBody>
                  <a:bodyPr lIns="121920" tIns="60960" rIns="121920" bIns="60960"/>
                  <a:lstStyle/>
                  <a:p>
                    <a:pPr>
                      <a:defRPr/>
                    </a:pPr>
                    <a:endParaRPr lang="en-US" sz="24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3" name="Freeform 123"/>
                  <p:cNvSpPr>
                    <a:spLocks noChangeArrowheads="1"/>
                  </p:cNvSpPr>
                  <p:nvPr/>
                </p:nvSpPr>
                <p:spPr bwMode="auto">
                  <a:xfrm>
                    <a:off x="6531183" y="4687484"/>
                    <a:ext cx="401270" cy="409061"/>
                  </a:xfrm>
                  <a:custGeom>
                    <a:avLst/>
                    <a:gdLst>
                      <a:gd name="T0" fmla="*/ 244136 w 452"/>
                      <a:gd name="T1" fmla="*/ 266509 h 462"/>
                      <a:gd name="T2" fmla="*/ 244136 w 452"/>
                      <a:gd name="T3" fmla="*/ 266509 h 462"/>
                      <a:gd name="T4" fmla="*/ 385290 w 452"/>
                      <a:gd name="T5" fmla="*/ 23021 h 462"/>
                      <a:gd name="T6" fmla="*/ 385290 w 452"/>
                      <a:gd name="T7" fmla="*/ 15937 h 462"/>
                      <a:gd name="T8" fmla="*/ 377300 w 452"/>
                      <a:gd name="T9" fmla="*/ 15937 h 462"/>
                      <a:gd name="T10" fmla="*/ 141155 w 452"/>
                      <a:gd name="T11" fmla="*/ 157604 h 462"/>
                      <a:gd name="T12" fmla="*/ 7990 w 452"/>
                      <a:gd name="T13" fmla="*/ 266509 h 462"/>
                      <a:gd name="T14" fmla="*/ 31072 w 452"/>
                      <a:gd name="T15" fmla="*/ 290416 h 462"/>
                      <a:gd name="T16" fmla="*/ 78123 w 452"/>
                      <a:gd name="T17" fmla="*/ 274478 h 462"/>
                      <a:gd name="T18" fmla="*/ 134053 w 452"/>
                      <a:gd name="T19" fmla="*/ 329374 h 462"/>
                      <a:gd name="T20" fmla="*/ 118073 w 452"/>
                      <a:gd name="T21" fmla="*/ 376301 h 462"/>
                      <a:gd name="T22" fmla="*/ 134053 w 452"/>
                      <a:gd name="T23" fmla="*/ 400207 h 462"/>
                      <a:gd name="T24" fmla="*/ 244136 w 452"/>
                      <a:gd name="T25" fmla="*/ 266509 h 462"/>
                      <a:gd name="T26" fmla="*/ 267217 w 452"/>
                      <a:gd name="T27" fmla="*/ 132812 h 462"/>
                      <a:gd name="T28" fmla="*/ 267217 w 452"/>
                      <a:gd name="T29" fmla="*/ 132812 h 462"/>
                      <a:gd name="T30" fmla="*/ 267217 w 452"/>
                      <a:gd name="T31" fmla="*/ 85885 h 462"/>
                      <a:gd name="T32" fmla="*/ 314269 w 452"/>
                      <a:gd name="T33" fmla="*/ 85885 h 462"/>
                      <a:gd name="T34" fmla="*/ 314269 w 452"/>
                      <a:gd name="T35" fmla="*/ 132812 h 462"/>
                      <a:gd name="T36" fmla="*/ 267217 w 452"/>
                      <a:gd name="T37" fmla="*/ 132812 h 462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0" t="0" r="r" b="b"/>
                    <a:pathLst>
                      <a:path w="452" h="462">
                        <a:moveTo>
                          <a:pt x="275" y="301"/>
                        </a:moveTo>
                        <a:lnTo>
                          <a:pt x="275" y="301"/>
                        </a:lnTo>
                        <a:cubicBezTo>
                          <a:pt x="275" y="301"/>
                          <a:pt x="451" y="169"/>
                          <a:pt x="434" y="26"/>
                        </a:cubicBezTo>
                        <a:lnTo>
                          <a:pt x="434" y="18"/>
                        </a:lnTo>
                        <a:cubicBezTo>
                          <a:pt x="425" y="18"/>
                          <a:pt x="425" y="18"/>
                          <a:pt x="425" y="18"/>
                        </a:cubicBezTo>
                        <a:cubicBezTo>
                          <a:pt x="284" y="0"/>
                          <a:pt x="159" y="178"/>
                          <a:pt x="159" y="178"/>
                        </a:cubicBezTo>
                        <a:cubicBezTo>
                          <a:pt x="53" y="159"/>
                          <a:pt x="62" y="186"/>
                          <a:pt x="9" y="301"/>
                        </a:cubicBezTo>
                        <a:cubicBezTo>
                          <a:pt x="0" y="328"/>
                          <a:pt x="18" y="328"/>
                          <a:pt x="35" y="328"/>
                        </a:cubicBezTo>
                        <a:cubicBezTo>
                          <a:pt x="53" y="319"/>
                          <a:pt x="88" y="310"/>
                          <a:pt x="88" y="310"/>
                        </a:cubicBezTo>
                        <a:cubicBezTo>
                          <a:pt x="151" y="372"/>
                          <a:pt x="151" y="372"/>
                          <a:pt x="151" y="372"/>
                        </a:cubicBezTo>
                        <a:cubicBezTo>
                          <a:pt x="151" y="372"/>
                          <a:pt x="141" y="407"/>
                          <a:pt x="133" y="425"/>
                        </a:cubicBezTo>
                        <a:cubicBezTo>
                          <a:pt x="124" y="443"/>
                          <a:pt x="133" y="461"/>
                          <a:pt x="151" y="452"/>
                        </a:cubicBezTo>
                        <a:cubicBezTo>
                          <a:pt x="266" y="398"/>
                          <a:pt x="292" y="407"/>
                          <a:pt x="275" y="301"/>
                        </a:cubicBezTo>
                        <a:close/>
                        <a:moveTo>
                          <a:pt x="301" y="150"/>
                        </a:moveTo>
                        <a:lnTo>
                          <a:pt x="301" y="150"/>
                        </a:lnTo>
                        <a:cubicBezTo>
                          <a:pt x="284" y="133"/>
                          <a:pt x="284" y="115"/>
                          <a:pt x="301" y="97"/>
                        </a:cubicBezTo>
                        <a:cubicBezTo>
                          <a:pt x="319" y="80"/>
                          <a:pt x="345" y="80"/>
                          <a:pt x="354" y="97"/>
                        </a:cubicBezTo>
                        <a:cubicBezTo>
                          <a:pt x="372" y="115"/>
                          <a:pt x="372" y="133"/>
                          <a:pt x="354" y="150"/>
                        </a:cubicBezTo>
                        <a:cubicBezTo>
                          <a:pt x="345" y="169"/>
                          <a:pt x="319" y="169"/>
                          <a:pt x="301" y="15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808080"/>
                        </a:solidFill>
                        <a:bevel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7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54" name="Group 53"/>
                <p:cNvGrpSpPr/>
                <p:nvPr/>
              </p:nvGrpSpPr>
              <p:grpSpPr bwMode="auto">
                <a:xfrm>
                  <a:off x="4065985" y="2310526"/>
                  <a:ext cx="1006078" cy="1005198"/>
                  <a:chOff x="5421196" y="3079005"/>
                  <a:chExt cx="1342272" cy="1339827"/>
                </a:xfrm>
              </p:grpSpPr>
              <p:sp>
                <p:nvSpPr>
                  <p:cNvPr id="55" name="Oval 63"/>
                  <p:cNvSpPr>
                    <a:spLocks noChangeArrowheads="1"/>
                  </p:cNvSpPr>
                  <p:nvPr/>
                </p:nvSpPr>
                <p:spPr bwMode="auto">
                  <a:xfrm>
                    <a:off x="5421196" y="3079005"/>
                    <a:ext cx="1342272" cy="1339827"/>
                  </a:xfrm>
                  <a:prstGeom prst="ellipse">
                    <a:avLst/>
                  </a:prstGeom>
                  <a:solidFill>
                    <a:schemeClr val="accent2"/>
                  </a:solidFill>
                  <a:ln w="9525">
                    <a:noFill/>
                    <a:round/>
                  </a:ln>
                </p:spPr>
                <p:txBody>
                  <a:bodyPr lIns="121920" tIns="60960" rIns="121920" bIns="60960"/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endParaRPr lang="zh-CN" altLang="zh-CN" sz="24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6" name="Freeform 65"/>
                  <p:cNvSpPr>
                    <a:spLocks noChangeArrowheads="1"/>
                  </p:cNvSpPr>
                  <p:nvPr/>
                </p:nvSpPr>
                <p:spPr bwMode="auto">
                  <a:xfrm>
                    <a:off x="5860487" y="3528208"/>
                    <a:ext cx="463689" cy="463689"/>
                  </a:xfrm>
                  <a:custGeom>
                    <a:avLst/>
                    <a:gdLst>
                      <a:gd name="T0" fmla="*/ 423658 w 417"/>
                      <a:gd name="T1" fmla="*/ 225729 h 417"/>
                      <a:gd name="T2" fmla="*/ 423658 w 417"/>
                      <a:gd name="T3" fmla="*/ 225729 h 417"/>
                      <a:gd name="T4" fmla="*/ 462577 w 417"/>
                      <a:gd name="T5" fmla="*/ 156787 h 417"/>
                      <a:gd name="T6" fmla="*/ 453681 w 417"/>
                      <a:gd name="T7" fmla="*/ 117868 h 417"/>
                      <a:gd name="T8" fmla="*/ 374732 w 417"/>
                      <a:gd name="T9" fmla="*/ 87845 h 417"/>
                      <a:gd name="T10" fmla="*/ 354717 w 417"/>
                      <a:gd name="T11" fmla="*/ 18903 h 417"/>
                      <a:gd name="T12" fmla="*/ 305790 w 417"/>
                      <a:gd name="T13" fmla="*/ 0 h 417"/>
                      <a:gd name="T14" fmla="*/ 236848 w 417"/>
                      <a:gd name="T15" fmla="*/ 38919 h 417"/>
                      <a:gd name="T16" fmla="*/ 167907 w 417"/>
                      <a:gd name="T17" fmla="*/ 0 h 417"/>
                      <a:gd name="T18" fmla="*/ 118980 w 417"/>
                      <a:gd name="T19" fmla="*/ 18903 h 417"/>
                      <a:gd name="T20" fmla="*/ 98965 w 417"/>
                      <a:gd name="T21" fmla="*/ 87845 h 417"/>
                      <a:gd name="T22" fmla="*/ 20015 w 417"/>
                      <a:gd name="T23" fmla="*/ 117868 h 417"/>
                      <a:gd name="T24" fmla="*/ 0 w 417"/>
                      <a:gd name="T25" fmla="*/ 156787 h 417"/>
                      <a:gd name="T26" fmla="*/ 48926 w 417"/>
                      <a:gd name="T27" fmla="*/ 225729 h 417"/>
                      <a:gd name="T28" fmla="*/ 0 w 417"/>
                      <a:gd name="T29" fmla="*/ 305790 h 417"/>
                      <a:gd name="T30" fmla="*/ 20015 w 417"/>
                      <a:gd name="T31" fmla="*/ 344709 h 417"/>
                      <a:gd name="T32" fmla="*/ 98965 w 417"/>
                      <a:gd name="T33" fmla="*/ 364724 h 417"/>
                      <a:gd name="T34" fmla="*/ 118980 w 417"/>
                      <a:gd name="T35" fmla="*/ 442562 h 417"/>
                      <a:gd name="T36" fmla="*/ 167907 w 417"/>
                      <a:gd name="T37" fmla="*/ 462577 h 417"/>
                      <a:gd name="T38" fmla="*/ 236848 w 417"/>
                      <a:gd name="T39" fmla="*/ 413651 h 417"/>
                      <a:gd name="T40" fmla="*/ 305790 w 417"/>
                      <a:gd name="T41" fmla="*/ 462577 h 417"/>
                      <a:gd name="T42" fmla="*/ 354717 w 417"/>
                      <a:gd name="T43" fmla="*/ 442562 h 417"/>
                      <a:gd name="T44" fmla="*/ 374732 w 417"/>
                      <a:gd name="T45" fmla="*/ 364724 h 417"/>
                      <a:gd name="T46" fmla="*/ 453681 w 417"/>
                      <a:gd name="T47" fmla="*/ 344709 h 417"/>
                      <a:gd name="T48" fmla="*/ 462577 w 417"/>
                      <a:gd name="T49" fmla="*/ 294670 h 417"/>
                      <a:gd name="T50" fmla="*/ 423658 w 417"/>
                      <a:gd name="T51" fmla="*/ 225729 h 417"/>
                      <a:gd name="T52" fmla="*/ 236848 w 417"/>
                      <a:gd name="T53" fmla="*/ 324693 h 417"/>
                      <a:gd name="T54" fmla="*/ 236848 w 417"/>
                      <a:gd name="T55" fmla="*/ 324693 h 417"/>
                      <a:gd name="T56" fmla="*/ 138996 w 417"/>
                      <a:gd name="T57" fmla="*/ 225729 h 417"/>
                      <a:gd name="T58" fmla="*/ 236848 w 417"/>
                      <a:gd name="T59" fmla="*/ 127876 h 417"/>
                      <a:gd name="T60" fmla="*/ 334701 w 417"/>
                      <a:gd name="T61" fmla="*/ 225729 h 417"/>
                      <a:gd name="T62" fmla="*/ 236848 w 417"/>
                      <a:gd name="T63" fmla="*/ 324693 h 417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0" t="0" r="r" b="b"/>
                    <a:pathLst>
                      <a:path w="417" h="417">
                        <a:moveTo>
                          <a:pt x="381" y="203"/>
                        </a:moveTo>
                        <a:lnTo>
                          <a:pt x="381" y="203"/>
                        </a:lnTo>
                        <a:cubicBezTo>
                          <a:pt x="381" y="177"/>
                          <a:pt x="399" y="159"/>
                          <a:pt x="416" y="141"/>
                        </a:cubicBezTo>
                        <a:cubicBezTo>
                          <a:pt x="416" y="132"/>
                          <a:pt x="408" y="115"/>
                          <a:pt x="408" y="106"/>
                        </a:cubicBezTo>
                        <a:cubicBezTo>
                          <a:pt x="372" y="115"/>
                          <a:pt x="354" y="97"/>
                          <a:pt x="337" y="79"/>
                        </a:cubicBezTo>
                        <a:cubicBezTo>
                          <a:pt x="319" y="62"/>
                          <a:pt x="310" y="44"/>
                          <a:pt x="319" y="17"/>
                        </a:cubicBezTo>
                        <a:cubicBezTo>
                          <a:pt x="310" y="9"/>
                          <a:pt x="293" y="0"/>
                          <a:pt x="275" y="0"/>
                        </a:cubicBezTo>
                        <a:cubicBezTo>
                          <a:pt x="266" y="17"/>
                          <a:pt x="240" y="35"/>
                          <a:pt x="213" y="35"/>
                        </a:cubicBezTo>
                        <a:cubicBezTo>
                          <a:pt x="187" y="35"/>
                          <a:pt x="160" y="17"/>
                          <a:pt x="151" y="0"/>
                        </a:cubicBezTo>
                        <a:cubicBezTo>
                          <a:pt x="133" y="0"/>
                          <a:pt x="116" y="9"/>
                          <a:pt x="107" y="17"/>
                        </a:cubicBezTo>
                        <a:cubicBezTo>
                          <a:pt x="116" y="44"/>
                          <a:pt x="107" y="62"/>
                          <a:pt x="89" y="79"/>
                        </a:cubicBezTo>
                        <a:cubicBezTo>
                          <a:pt x="72" y="97"/>
                          <a:pt x="44" y="115"/>
                          <a:pt x="18" y="106"/>
                        </a:cubicBezTo>
                        <a:cubicBezTo>
                          <a:pt x="18" y="115"/>
                          <a:pt x="9" y="132"/>
                          <a:pt x="0" y="141"/>
                        </a:cubicBezTo>
                        <a:cubicBezTo>
                          <a:pt x="27" y="159"/>
                          <a:pt x="44" y="177"/>
                          <a:pt x="44" y="203"/>
                        </a:cubicBezTo>
                        <a:cubicBezTo>
                          <a:pt x="44" y="230"/>
                          <a:pt x="27" y="256"/>
                          <a:pt x="0" y="275"/>
                        </a:cubicBezTo>
                        <a:cubicBezTo>
                          <a:pt x="9" y="283"/>
                          <a:pt x="18" y="301"/>
                          <a:pt x="18" y="310"/>
                        </a:cubicBezTo>
                        <a:cubicBezTo>
                          <a:pt x="44" y="310"/>
                          <a:pt x="72" y="310"/>
                          <a:pt x="89" y="328"/>
                        </a:cubicBezTo>
                        <a:cubicBezTo>
                          <a:pt x="107" y="345"/>
                          <a:pt x="116" y="372"/>
                          <a:pt x="107" y="398"/>
                        </a:cubicBezTo>
                        <a:cubicBezTo>
                          <a:pt x="116" y="407"/>
                          <a:pt x="133" y="407"/>
                          <a:pt x="151" y="416"/>
                        </a:cubicBezTo>
                        <a:cubicBezTo>
                          <a:pt x="160" y="389"/>
                          <a:pt x="187" y="372"/>
                          <a:pt x="213" y="372"/>
                        </a:cubicBezTo>
                        <a:cubicBezTo>
                          <a:pt x="240" y="372"/>
                          <a:pt x="266" y="389"/>
                          <a:pt x="275" y="416"/>
                        </a:cubicBezTo>
                        <a:cubicBezTo>
                          <a:pt x="293" y="407"/>
                          <a:pt x="310" y="407"/>
                          <a:pt x="319" y="398"/>
                        </a:cubicBezTo>
                        <a:cubicBezTo>
                          <a:pt x="310" y="372"/>
                          <a:pt x="319" y="345"/>
                          <a:pt x="337" y="328"/>
                        </a:cubicBezTo>
                        <a:cubicBezTo>
                          <a:pt x="354" y="310"/>
                          <a:pt x="372" y="301"/>
                          <a:pt x="408" y="310"/>
                        </a:cubicBezTo>
                        <a:cubicBezTo>
                          <a:pt x="408" y="292"/>
                          <a:pt x="416" y="283"/>
                          <a:pt x="416" y="265"/>
                        </a:cubicBezTo>
                        <a:cubicBezTo>
                          <a:pt x="399" y="256"/>
                          <a:pt x="381" y="230"/>
                          <a:pt x="381" y="203"/>
                        </a:cubicBezTo>
                        <a:close/>
                        <a:moveTo>
                          <a:pt x="213" y="292"/>
                        </a:moveTo>
                        <a:lnTo>
                          <a:pt x="213" y="292"/>
                        </a:lnTo>
                        <a:cubicBezTo>
                          <a:pt x="160" y="292"/>
                          <a:pt x="125" y="256"/>
                          <a:pt x="125" y="203"/>
                        </a:cubicBezTo>
                        <a:cubicBezTo>
                          <a:pt x="125" y="159"/>
                          <a:pt x="160" y="115"/>
                          <a:pt x="213" y="115"/>
                        </a:cubicBezTo>
                        <a:cubicBezTo>
                          <a:pt x="266" y="115"/>
                          <a:pt x="301" y="159"/>
                          <a:pt x="301" y="203"/>
                        </a:cubicBezTo>
                        <a:cubicBezTo>
                          <a:pt x="301" y="256"/>
                          <a:pt x="266" y="292"/>
                          <a:pt x="213" y="292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808080"/>
                        </a:solidFill>
                        <a:bevel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7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drap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250" autoRev="1" fill="remove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" dur="250" autoRev="1" fill="remove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" dur="250" autoRev="1" fill="remove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50" autoRev="1" fill="remove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250" autoRev="1" fill="remove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2" dur="250" autoRev="1" fill="remove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250" autoRev="1" fill="remove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250" autoRev="1" fill="remove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9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9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9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9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9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9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9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9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9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9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93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9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0" grpId="0" bldLvl="0" animBg="1"/>
      <p:bldP spid="12300" grpId="1" bldLvl="0" animBg="1"/>
      <p:bldP spid="12304" grpId="0" bldLvl="0" animBg="1"/>
      <p:bldP spid="12304" grpId="1" bldLvl="0" animBg="1"/>
      <p:bldP spid="99383" grpId="0"/>
      <p:bldP spid="99381" grpId="0"/>
      <p:bldP spid="11" grpId="0"/>
      <p:bldP spid="99377" grpId="0"/>
      <p:bldP spid="9937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569720" y="429895"/>
            <a:ext cx="926211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 dirty="0">
                <a:solidFill>
                  <a:schemeClr val="dk1">
                    <a:lumMod val="85000"/>
                    <a:lumOff val="1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二、积极地悦纳自我，提升小学生的自信心</a:t>
            </a:r>
            <a:endParaRPr lang="zh-CN" altLang="en-US" sz="3200" b="1" dirty="0">
              <a:solidFill>
                <a:schemeClr val="dk1">
                  <a:lumMod val="85000"/>
                  <a:lumOff val="1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黑体" panose="02010609060101010101" charset="-122"/>
            </a:endParaRPr>
          </a:p>
        </p:txBody>
      </p:sp>
      <p:pic>
        <p:nvPicPr>
          <p:cNvPr id="16" name="图形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8604" y="348839"/>
            <a:ext cx="861262" cy="745322"/>
          </a:xfrm>
          <a:prstGeom prst="rect">
            <a:avLst/>
          </a:prstGeom>
          <a:effectLst>
            <a:outerShdw blurRad="25400" dist="254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2304" name="AutoShape 16"/>
          <p:cNvSpPr/>
          <p:nvPr/>
        </p:nvSpPr>
        <p:spPr bwMode="auto">
          <a:xfrm>
            <a:off x="516255" y="1194435"/>
            <a:ext cx="11160000" cy="5400000"/>
          </a:xfrm>
          <a:prstGeom prst="roundRect">
            <a:avLst>
              <a:gd name="adj" fmla="val 1716"/>
            </a:avLst>
          </a:prstGeom>
          <a:solidFill>
            <a:srgbClr val="53B9A3"/>
          </a:solidFill>
          <a:ln>
            <a:noFill/>
          </a:ln>
          <a:effectLst/>
        </p:spPr>
        <p:txBody>
          <a:bodyPr lIns="0" tIns="0" rIns="0" bIns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300" name="AutoShape 12"/>
          <p:cNvSpPr/>
          <p:nvPr/>
        </p:nvSpPr>
        <p:spPr bwMode="auto">
          <a:xfrm>
            <a:off x="696255" y="1374435"/>
            <a:ext cx="10800000" cy="5040000"/>
          </a:xfrm>
          <a:prstGeom prst="roundRect">
            <a:avLst>
              <a:gd name="adj" fmla="val 1518"/>
            </a:avLst>
          </a:prstGeom>
          <a:solidFill>
            <a:srgbClr val="ACE2CF"/>
          </a:solidFill>
          <a:ln>
            <a:noFill/>
          </a:ln>
          <a:effectLst/>
        </p:spPr>
        <p:txBody>
          <a:bodyPr lIns="0" tIns="0" rIns="0" bIns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6255" y="1389678"/>
            <a:ext cx="10440000" cy="500951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indent="0" algn="ctr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《第三块砖》</a:t>
            </a:r>
            <a:endParaRPr lang="zh-CN" altLang="en-US" sz="20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indent="457200" algn="just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那是初中时的一堂翻越障碍墙的军训课，因为我们这些学生个子都太矮小，教官在障碍墙前的起跳处摞起了两块砖，又在上面盖了一块帆布。同学们虽然说动作不算规范，但都相继翻了过去。轮到我了，我是班上最矮的，紧张得心砰砰乱跳。默默重复着教官讲解的要领，开始助跑、起跳、搭手、抬臂……没等肘臂抬上障碍墙，我就滑跌了下来。当我在教官的命令声中第三次滑跌在地上时，眼前那两米多高的障碍墙在我心里已成为一座高山，无法翻越。我仰面躺着，泄气极了。“再来一次！”教官喝令着。“能加一块砖吗？”我试探着请求。教官沉思片刻，点头应允。教官摆放第三块砖时，我已经重新站到了起跑处，深吸一口气，助跑、起跳、搭手、抬臂、跨腿……我终于站到了障碍墙的另一面。“就差一块砖”。我嘀咕着。教官一脸严肃地把我叫到障碍墙前，示意我揭去覆盖砖块的帆布。我莫名其妙地伸出了手，然后，我惊呆了！帆布下面，摞着的依然只是两块砖，第三块砖平放在后面。“其实，第三块砖就在你心里。”教官的河南口音从此回荡在我的生命中了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许多时候，我们对自己能力缺乏足够的认识和了解，常常希望依仗身外的帮助。而一个人躺倒之前总是信心先躺倒的。所以，战胜困难，首先就是战胜自己。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r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资料来源：澜涛.春风.意林. 春风杂志社.2004年10月版第17页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  <a:sym typeface="+mn-ea"/>
            </a:endParaRPr>
          </a:p>
        </p:txBody>
      </p:sp>
      <p:pic>
        <p:nvPicPr>
          <p:cNvPr id="22" name="图形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4852" y="1194432"/>
            <a:ext cx="501660" cy="501660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drap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250" autoRev="1" fill="remove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" dur="250" autoRev="1" fill="remove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" dur="250" autoRev="1" fill="remove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50" autoRev="1" fill="remove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250" autoRev="1" fill="remove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2" dur="250" autoRev="1" fill="remove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250" autoRev="1" fill="remove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250" autoRev="1" fill="remove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0" grpId="0" bldLvl="0" animBg="1"/>
      <p:bldP spid="12300" grpId="1" bldLvl="0" animBg="1"/>
      <p:bldP spid="12304" grpId="0" bldLvl="0" animBg="1"/>
      <p:bldP spid="12304" grpId="1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Freeform 10"/>
          <p:cNvSpPr/>
          <p:nvPr>
            <p:custDataLst>
              <p:tags r:id="rId1"/>
            </p:custDataLst>
          </p:nvPr>
        </p:nvSpPr>
        <p:spPr bwMode="auto">
          <a:xfrm rot="16200000">
            <a:off x="4695825" y="3458845"/>
            <a:ext cx="2680335" cy="504190"/>
          </a:xfrm>
          <a:custGeom>
            <a:avLst/>
            <a:gdLst>
              <a:gd name="T0" fmla="*/ 2768 w 3158"/>
              <a:gd name="T1" fmla="*/ 0 h 225"/>
              <a:gd name="T2" fmla="*/ 0 w 3158"/>
              <a:gd name="T3" fmla="*/ 0 h 225"/>
              <a:gd name="T4" fmla="*/ 390 w 3158"/>
              <a:gd name="T5" fmla="*/ 225 h 225"/>
              <a:gd name="T6" fmla="*/ 3158 w 3158"/>
              <a:gd name="T7" fmla="*/ 225 h 225"/>
              <a:gd name="T8" fmla="*/ 2768 w 3158"/>
              <a:gd name="T9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58" h="225">
                <a:moveTo>
                  <a:pt x="2768" y="0"/>
                </a:moveTo>
                <a:lnTo>
                  <a:pt x="0" y="0"/>
                </a:lnTo>
                <a:lnTo>
                  <a:pt x="390" y="225"/>
                </a:lnTo>
                <a:lnTo>
                  <a:pt x="3158" y="225"/>
                </a:lnTo>
                <a:lnTo>
                  <a:pt x="2768" y="0"/>
                </a:lnTo>
                <a:close/>
              </a:path>
            </a:pathLst>
          </a:custGeom>
          <a:solidFill>
            <a:schemeClr val="dk1"/>
          </a:solidFill>
          <a:ln w="25400">
            <a:solidFill>
              <a:schemeClr val="accent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Freeform 7"/>
          <p:cNvSpPr/>
          <p:nvPr>
            <p:custDataLst>
              <p:tags r:id="rId2"/>
            </p:custDataLst>
          </p:nvPr>
        </p:nvSpPr>
        <p:spPr bwMode="auto">
          <a:xfrm rot="16200000">
            <a:off x="1821180" y="3457575"/>
            <a:ext cx="2680335" cy="506730"/>
          </a:xfrm>
          <a:custGeom>
            <a:avLst/>
            <a:gdLst>
              <a:gd name="T0" fmla="*/ 2768 w 3158"/>
              <a:gd name="T1" fmla="*/ 0 h 226"/>
              <a:gd name="T2" fmla="*/ 0 w 3158"/>
              <a:gd name="T3" fmla="*/ 0 h 226"/>
              <a:gd name="T4" fmla="*/ 390 w 3158"/>
              <a:gd name="T5" fmla="*/ 226 h 226"/>
              <a:gd name="T6" fmla="*/ 3158 w 3158"/>
              <a:gd name="T7" fmla="*/ 226 h 226"/>
              <a:gd name="T8" fmla="*/ 2768 w 3158"/>
              <a:gd name="T9" fmla="*/ 0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58" h="226">
                <a:moveTo>
                  <a:pt x="2768" y="0"/>
                </a:moveTo>
                <a:lnTo>
                  <a:pt x="0" y="0"/>
                </a:lnTo>
                <a:lnTo>
                  <a:pt x="390" y="226"/>
                </a:lnTo>
                <a:lnTo>
                  <a:pt x="3158" y="226"/>
                </a:lnTo>
                <a:lnTo>
                  <a:pt x="2768" y="0"/>
                </a:lnTo>
                <a:close/>
              </a:path>
            </a:pathLst>
          </a:custGeom>
          <a:solidFill>
            <a:schemeClr val="dk1"/>
          </a:solidFill>
          <a:ln w="25400">
            <a:solidFill>
              <a:schemeClr val="accent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rot="5400000">
            <a:off x="380365" y="2523490"/>
            <a:ext cx="2680335" cy="2374265"/>
          </a:xfrm>
          <a:prstGeom prst="rect">
            <a:avLst/>
          </a:prstGeom>
          <a:solidFill>
            <a:schemeClr val="lt1"/>
          </a:solidFill>
          <a:ln w="25400">
            <a:solidFill>
              <a:schemeClr val="accent1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 rot="5400000">
            <a:off x="3259455" y="2523490"/>
            <a:ext cx="2680335" cy="2374265"/>
          </a:xfrm>
          <a:prstGeom prst="rect">
            <a:avLst/>
          </a:prstGeom>
          <a:solidFill>
            <a:schemeClr val="lt1"/>
          </a:solidFill>
          <a:ln w="25400">
            <a:solidFill>
              <a:schemeClr val="accent1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Rectangle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 rot="16200000">
            <a:off x="6130290" y="2523490"/>
            <a:ext cx="2680335" cy="2374265"/>
          </a:xfrm>
          <a:prstGeom prst="rect">
            <a:avLst/>
          </a:prstGeom>
          <a:solidFill>
            <a:schemeClr val="lt1"/>
          </a:solidFill>
          <a:ln w="25400">
            <a:solidFill>
              <a:schemeClr val="accent1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6"/>
            </p:custDataLst>
          </p:nvPr>
        </p:nvSpPr>
        <p:spPr>
          <a:xfrm>
            <a:off x="640715" y="3426460"/>
            <a:ext cx="2160000" cy="1296000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lstStyle>
            <a:defPPr>
              <a:defRPr lang="en-US"/>
            </a:defPPr>
            <a:lvl1pPr marL="342900" indent="-342900">
              <a:lnSpc>
                <a:spcPct val="140000"/>
              </a:lnSpc>
              <a:buFont typeface="Arial" panose="020B0604020202020204" pitchFamily="34" charset="0"/>
              <a:buAutoNum type="arabicPeriod"/>
              <a:defRPr kumimoji="1" sz="1400">
                <a:solidFill>
                  <a:srgbClr val="222222">
                    <a:lumMod val="75000"/>
                    <a:lumOff val="25000"/>
                  </a:srgbClr>
                </a:solidFill>
              </a:defRPr>
            </a:lvl1pPr>
          </a:lstStyle>
          <a:p>
            <a:pPr marL="0" indent="0" algn="just" fontAlgn="auto">
              <a:lnSpc>
                <a:spcPct val="100000"/>
              </a:lnSpc>
              <a:buNone/>
            </a:pPr>
            <a:r>
              <a:rPr lang="zh-CN" altLang="en-US" sz="2400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sym typeface="+mn-ea"/>
              </a:rPr>
              <a:t>自我暗示</a:t>
            </a:r>
            <a:endParaRPr lang="zh-CN" altLang="en-US" sz="2400" dirty="0">
              <a:solidFill>
                <a:schemeClr val="dk1"/>
              </a:solidFill>
              <a:latin typeface="Arial" panose="020B0604020202020204" pitchFamily="34" charset="0"/>
              <a:ea typeface="汉仪旗黑-55简" panose="00020600040101010101" charset="-122"/>
              <a:sym typeface="+mn-ea"/>
            </a:endParaRPr>
          </a:p>
        </p:txBody>
      </p:sp>
      <p:sp>
        <p:nvSpPr>
          <p:cNvPr id="32" name="文本框 31"/>
          <p:cNvSpPr txBox="1"/>
          <p:nvPr>
            <p:custDataLst>
              <p:tags r:id="rId7"/>
            </p:custDataLst>
          </p:nvPr>
        </p:nvSpPr>
        <p:spPr>
          <a:xfrm>
            <a:off x="3517900" y="3426460"/>
            <a:ext cx="2160000" cy="1296000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lstStyle>
            <a:defPPr>
              <a:defRPr lang="en-US"/>
            </a:defPPr>
            <a:lvl1pPr marL="342900" indent="-342900">
              <a:lnSpc>
                <a:spcPct val="140000"/>
              </a:lnSpc>
              <a:buFont typeface="Arial" panose="020B0604020202020204" pitchFamily="34" charset="0"/>
              <a:buAutoNum type="arabicPeriod"/>
              <a:defRPr kumimoji="1" sz="1400">
                <a:solidFill>
                  <a:srgbClr val="222222">
                    <a:lumMod val="75000"/>
                    <a:lumOff val="25000"/>
                  </a:srgbClr>
                </a:solidFill>
              </a:defRPr>
            </a:lvl1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2400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sym typeface="+mn-ea"/>
              </a:rPr>
              <a:t>积极鼓励</a:t>
            </a:r>
            <a:endParaRPr lang="zh-CN" altLang="en-US" sz="2400" dirty="0">
              <a:solidFill>
                <a:schemeClr val="dk1"/>
              </a:solidFill>
              <a:latin typeface="Arial" panose="020B0604020202020204" pitchFamily="34" charset="0"/>
              <a:ea typeface="汉仪旗黑-55简" panose="00020600040101010101" charset="-122"/>
              <a:sym typeface="+mn-ea"/>
            </a:endParaRPr>
          </a:p>
        </p:txBody>
      </p:sp>
      <p:cxnSp>
        <p:nvCxnSpPr>
          <p:cNvPr id="33" name="Straight Connector 9"/>
          <p:cNvCxnSpPr/>
          <p:nvPr>
            <p:custDataLst>
              <p:tags r:id="rId8"/>
            </p:custDataLst>
          </p:nvPr>
        </p:nvCxnSpPr>
        <p:spPr>
          <a:xfrm>
            <a:off x="3517854" y="3056900"/>
            <a:ext cx="450850" cy="0"/>
          </a:xfrm>
          <a:prstGeom prst="line">
            <a:avLst/>
          </a:prstGeom>
          <a:ln w="25400">
            <a:solidFill>
              <a:schemeClr val="accent1"/>
            </a:solidFill>
            <a:tailEnd type="arrow"/>
          </a:ln>
        </p:spPr>
        <p:style>
          <a:lnRef idx="1">
            <a:srgbClr val="2196F3"/>
          </a:lnRef>
          <a:fillRef idx="0">
            <a:srgbClr val="2196F3"/>
          </a:fillRef>
          <a:effectRef idx="0">
            <a:srgbClr val="2196F3"/>
          </a:effectRef>
          <a:fontRef idx="minor">
            <a:srgbClr val="222222"/>
          </a:fontRef>
        </p:style>
      </p:cxnSp>
      <p:sp>
        <p:nvSpPr>
          <p:cNvPr id="35" name="文本框 34"/>
          <p:cNvSpPr txBox="1"/>
          <p:nvPr>
            <p:custDataLst>
              <p:tags r:id="rId9"/>
            </p:custDataLst>
          </p:nvPr>
        </p:nvSpPr>
        <p:spPr>
          <a:xfrm>
            <a:off x="6390640" y="3428365"/>
            <a:ext cx="2160000" cy="1296000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lstStyle>
            <a:defPPr>
              <a:defRPr lang="en-US"/>
            </a:defPPr>
            <a:lvl1pPr marL="342900" indent="-342900">
              <a:lnSpc>
                <a:spcPct val="140000"/>
              </a:lnSpc>
              <a:buFont typeface="Arial" panose="020B0604020202020204" pitchFamily="34" charset="0"/>
              <a:buAutoNum type="arabicPeriod"/>
              <a:defRPr kumimoji="1" sz="1400">
                <a:solidFill>
                  <a:srgbClr val="222222">
                    <a:lumMod val="75000"/>
                    <a:lumOff val="25000"/>
                  </a:srgbClr>
                </a:solidFill>
              </a:defRPr>
            </a:lvl1pPr>
          </a:lstStyle>
          <a:p>
            <a:pPr marL="0" lvl="0" algn="just">
              <a:lnSpc>
                <a:spcPct val="100000"/>
              </a:lnSpc>
              <a:buClrTx/>
              <a:buSzTx/>
              <a:buNone/>
            </a:pPr>
            <a:r>
              <a:rPr lang="zh-CN" altLang="en-US" sz="2400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sym typeface="+mn-ea"/>
              </a:rPr>
              <a:t>对工作难度的选择</a:t>
            </a:r>
            <a:endParaRPr lang="zh-CN" altLang="en-US" sz="2400" dirty="0">
              <a:solidFill>
                <a:schemeClr val="dk1"/>
              </a:solidFill>
              <a:latin typeface="Arial" panose="020B0604020202020204" pitchFamily="34" charset="0"/>
              <a:ea typeface="汉仪旗黑-55简" panose="00020600040101010101" charset="-122"/>
              <a:sym typeface="+mn-ea"/>
            </a:endParaRPr>
          </a:p>
        </p:txBody>
      </p:sp>
      <p:cxnSp>
        <p:nvCxnSpPr>
          <p:cNvPr id="36" name="Straight Connector 9"/>
          <p:cNvCxnSpPr/>
          <p:nvPr>
            <p:custDataLst>
              <p:tags r:id="rId10"/>
            </p:custDataLst>
          </p:nvPr>
        </p:nvCxnSpPr>
        <p:spPr>
          <a:xfrm>
            <a:off x="6400139" y="3056900"/>
            <a:ext cx="450850" cy="0"/>
          </a:xfrm>
          <a:prstGeom prst="line">
            <a:avLst/>
          </a:prstGeom>
          <a:ln w="25400">
            <a:solidFill>
              <a:schemeClr val="accent1"/>
            </a:solidFill>
            <a:tailEnd type="arrow"/>
          </a:ln>
        </p:spPr>
        <p:style>
          <a:lnRef idx="1">
            <a:srgbClr val="2196F3"/>
          </a:lnRef>
          <a:fillRef idx="0">
            <a:srgbClr val="2196F3"/>
          </a:fillRef>
          <a:effectRef idx="0">
            <a:srgbClr val="2196F3"/>
          </a:effectRef>
          <a:fontRef idx="minor">
            <a:srgbClr val="222222"/>
          </a:fontRef>
        </p:style>
      </p:cxnSp>
      <p:sp>
        <p:nvSpPr>
          <p:cNvPr id="39" name="Freeform 10"/>
          <p:cNvSpPr/>
          <p:nvPr>
            <p:custDataLst>
              <p:tags r:id="rId11"/>
            </p:custDataLst>
          </p:nvPr>
        </p:nvSpPr>
        <p:spPr bwMode="auto">
          <a:xfrm rot="16200000">
            <a:off x="7566660" y="3460750"/>
            <a:ext cx="2680335" cy="504190"/>
          </a:xfrm>
          <a:custGeom>
            <a:avLst/>
            <a:gdLst>
              <a:gd name="T0" fmla="*/ 2768 w 3158"/>
              <a:gd name="T1" fmla="*/ 0 h 225"/>
              <a:gd name="T2" fmla="*/ 0 w 3158"/>
              <a:gd name="T3" fmla="*/ 0 h 225"/>
              <a:gd name="T4" fmla="*/ 390 w 3158"/>
              <a:gd name="T5" fmla="*/ 225 h 225"/>
              <a:gd name="T6" fmla="*/ 3158 w 3158"/>
              <a:gd name="T7" fmla="*/ 225 h 225"/>
              <a:gd name="T8" fmla="*/ 2768 w 3158"/>
              <a:gd name="T9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58" h="225">
                <a:moveTo>
                  <a:pt x="2768" y="0"/>
                </a:moveTo>
                <a:lnTo>
                  <a:pt x="0" y="0"/>
                </a:lnTo>
                <a:lnTo>
                  <a:pt x="390" y="225"/>
                </a:lnTo>
                <a:lnTo>
                  <a:pt x="3158" y="225"/>
                </a:lnTo>
                <a:lnTo>
                  <a:pt x="2768" y="0"/>
                </a:lnTo>
                <a:close/>
              </a:path>
            </a:pathLst>
          </a:custGeom>
          <a:solidFill>
            <a:schemeClr val="dk1"/>
          </a:solidFill>
          <a:ln w="25400">
            <a:solidFill>
              <a:schemeClr val="accent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Rectangle 8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 rot="16200000">
            <a:off x="9001125" y="2525395"/>
            <a:ext cx="2680335" cy="2374265"/>
          </a:xfrm>
          <a:prstGeom prst="rect">
            <a:avLst/>
          </a:prstGeom>
          <a:solidFill>
            <a:schemeClr val="lt1"/>
          </a:solidFill>
          <a:ln w="25400">
            <a:solidFill>
              <a:schemeClr val="accent1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文本框 41"/>
          <p:cNvSpPr txBox="1"/>
          <p:nvPr>
            <p:custDataLst>
              <p:tags r:id="rId13"/>
            </p:custDataLst>
          </p:nvPr>
        </p:nvSpPr>
        <p:spPr>
          <a:xfrm>
            <a:off x="9260840" y="3428365"/>
            <a:ext cx="2160000" cy="1296000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lstStyle>
            <a:defPPr>
              <a:defRPr lang="en-US"/>
            </a:defPPr>
            <a:lvl1pPr marL="342900" indent="-342900">
              <a:lnSpc>
                <a:spcPct val="140000"/>
              </a:lnSpc>
              <a:buFont typeface="Arial" panose="020B0604020202020204" pitchFamily="34" charset="0"/>
              <a:buAutoNum type="arabicPeriod"/>
              <a:defRPr kumimoji="1" sz="1400">
                <a:solidFill>
                  <a:srgbClr val="222222">
                    <a:lumMod val="75000"/>
                    <a:lumOff val="25000"/>
                  </a:srgbClr>
                </a:solidFill>
              </a:defRPr>
            </a:lvl1pPr>
          </a:lstStyle>
          <a:p>
            <a:pPr marL="0" lvl="0" algn="just">
              <a:lnSpc>
                <a:spcPct val="100000"/>
              </a:lnSpc>
              <a:buClrTx/>
              <a:buSzTx/>
              <a:buNone/>
            </a:pPr>
            <a:r>
              <a:rPr lang="zh-CN" altLang="en-US" sz="2200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sym typeface="+mn-ea"/>
              </a:rPr>
              <a:t>创造条件让自控力差的学生辅导别人的学习</a:t>
            </a:r>
            <a:endParaRPr lang="zh-CN" altLang="en-US" sz="2200" dirty="0">
              <a:solidFill>
                <a:schemeClr val="dk1"/>
              </a:solidFill>
              <a:latin typeface="Arial" panose="020B0604020202020204" pitchFamily="34" charset="0"/>
              <a:ea typeface="汉仪旗黑-55简" panose="00020600040101010101" charset="-122"/>
              <a:sym typeface="+mn-ea"/>
            </a:endParaRPr>
          </a:p>
        </p:txBody>
      </p:sp>
      <p:cxnSp>
        <p:nvCxnSpPr>
          <p:cNvPr id="43" name="Straight Connector 9"/>
          <p:cNvCxnSpPr/>
          <p:nvPr>
            <p:custDataLst>
              <p:tags r:id="rId14"/>
            </p:custDataLst>
          </p:nvPr>
        </p:nvCxnSpPr>
        <p:spPr>
          <a:xfrm>
            <a:off x="9270955" y="3056900"/>
            <a:ext cx="450850" cy="0"/>
          </a:xfrm>
          <a:prstGeom prst="line">
            <a:avLst/>
          </a:prstGeom>
          <a:ln w="25400">
            <a:solidFill>
              <a:schemeClr val="accent1"/>
            </a:solidFill>
            <a:tailEnd type="arrow"/>
          </a:ln>
        </p:spPr>
        <p:style>
          <a:lnRef idx="1">
            <a:srgbClr val="2196F3"/>
          </a:lnRef>
          <a:fillRef idx="0">
            <a:srgbClr val="2196F3"/>
          </a:fillRef>
          <a:effectRef idx="0">
            <a:srgbClr val="2196F3"/>
          </a:effectRef>
          <a:fontRef idx="minor">
            <a:srgbClr val="222222"/>
          </a:fontRef>
        </p:style>
      </p:cxnSp>
      <p:sp>
        <p:nvSpPr>
          <p:cNvPr id="15" name="文本框 14"/>
          <p:cNvSpPr txBox="1"/>
          <p:nvPr/>
        </p:nvSpPr>
        <p:spPr>
          <a:xfrm>
            <a:off x="1468120" y="648970"/>
            <a:ext cx="985202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3200" b="1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lt"/>
                <a:sym typeface="+mn-ea"/>
              </a:rPr>
              <a:t>三、有效地调控自己，培养小学生的自我控制能力</a:t>
            </a:r>
            <a:endParaRPr sz="3200" b="1">
              <a:ln>
                <a:noFill/>
              </a:ln>
              <a:solidFill>
                <a:schemeClr val="dk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j-lt"/>
              <a:sym typeface="+mn-ea"/>
            </a:endParaRPr>
          </a:p>
        </p:txBody>
      </p:sp>
      <p:pic>
        <p:nvPicPr>
          <p:cNvPr id="16" name="图形 1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07004" y="568092"/>
            <a:ext cx="861262" cy="745322"/>
          </a:xfrm>
          <a:prstGeom prst="rect">
            <a:avLst/>
          </a:prstGeom>
          <a:effectLst>
            <a:outerShdw blurRad="25400" dist="254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1" name="图形 1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815939" y="1232572"/>
            <a:ext cx="520525" cy="520525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图形 13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1320312" y="1784347"/>
            <a:ext cx="501660" cy="501660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2" name="Straight Connector 9"/>
          <p:cNvCxnSpPr/>
          <p:nvPr>
            <p:custDataLst>
              <p:tags r:id="rId18"/>
            </p:custDataLst>
          </p:nvPr>
        </p:nvCxnSpPr>
        <p:spPr>
          <a:xfrm>
            <a:off x="607014" y="3056900"/>
            <a:ext cx="450850" cy="0"/>
          </a:xfrm>
          <a:prstGeom prst="line">
            <a:avLst/>
          </a:prstGeom>
          <a:ln w="25400">
            <a:solidFill>
              <a:schemeClr val="accent1"/>
            </a:solidFill>
            <a:tailEnd type="arrow"/>
          </a:ln>
        </p:spPr>
        <p:style>
          <a:lnRef idx="1">
            <a:srgbClr val="2196F3"/>
          </a:lnRef>
          <a:fillRef idx="0">
            <a:srgbClr val="2196F3"/>
          </a:fillRef>
          <a:effectRef idx="0">
            <a:srgbClr val="2196F3"/>
          </a:effectRef>
          <a:fontRef idx="minor">
            <a:srgbClr val="222222"/>
          </a:fontRef>
        </p:style>
      </p:cxnSp>
    </p:spTree>
    <p:custDataLst>
      <p:tags r:id="rId1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10"/>
          <p:cNvSpPr/>
          <p:nvPr>
            <p:custDataLst>
              <p:tags r:id="rId1"/>
            </p:custDataLst>
          </p:nvPr>
        </p:nvSpPr>
        <p:spPr>
          <a:xfrm>
            <a:off x="638175" y="2047875"/>
            <a:ext cx="11134725" cy="3655695"/>
          </a:xfrm>
          <a:custGeom>
            <a:avLst/>
            <a:gdLst>
              <a:gd name="connsiteX0" fmla="*/ 0 w 10925175"/>
              <a:gd name="connsiteY0" fmla="*/ 0 h 3171825"/>
              <a:gd name="connsiteX1" fmla="*/ 10925175 w 10925175"/>
              <a:gd name="connsiteY1" fmla="*/ 0 h 3171825"/>
              <a:gd name="connsiteX2" fmla="*/ 10925175 w 10925175"/>
              <a:gd name="connsiteY2" fmla="*/ 3171825 h 3171825"/>
              <a:gd name="connsiteX3" fmla="*/ 0 w 10925175"/>
              <a:gd name="connsiteY3" fmla="*/ 3171825 h 3171825"/>
              <a:gd name="connsiteX4" fmla="*/ 0 w 10925175"/>
              <a:gd name="connsiteY4" fmla="*/ 0 h 3171825"/>
              <a:gd name="connsiteX0-1" fmla="*/ 0 w 10925175"/>
              <a:gd name="connsiteY0-2" fmla="*/ 0 h 3171825"/>
              <a:gd name="connsiteX1-3" fmla="*/ 10925175 w 10925175"/>
              <a:gd name="connsiteY1-4" fmla="*/ 0 h 3171825"/>
              <a:gd name="connsiteX2-5" fmla="*/ 10925175 w 10925175"/>
              <a:gd name="connsiteY2-6" fmla="*/ 3171825 h 3171825"/>
              <a:gd name="connsiteX3-7" fmla="*/ 419100 w 10925175"/>
              <a:gd name="connsiteY3-8" fmla="*/ 2990850 h 3171825"/>
              <a:gd name="connsiteX4-9" fmla="*/ 0 w 10925175"/>
              <a:gd name="connsiteY4-10" fmla="*/ 0 h 3171825"/>
              <a:gd name="connsiteX0-11" fmla="*/ 219075 w 11144250"/>
              <a:gd name="connsiteY0-12" fmla="*/ 0 h 3276600"/>
              <a:gd name="connsiteX1-13" fmla="*/ 11144250 w 11144250"/>
              <a:gd name="connsiteY1-14" fmla="*/ 0 h 3276600"/>
              <a:gd name="connsiteX2-15" fmla="*/ 11144250 w 11144250"/>
              <a:gd name="connsiteY2-16" fmla="*/ 3171825 h 3276600"/>
              <a:gd name="connsiteX3-17" fmla="*/ 0 w 11144250"/>
              <a:gd name="connsiteY3-18" fmla="*/ 3276600 h 3276600"/>
              <a:gd name="connsiteX4-19" fmla="*/ 219075 w 11144250"/>
              <a:gd name="connsiteY4-20" fmla="*/ 0 h 3276600"/>
              <a:gd name="connsiteX0-21" fmla="*/ 219075 w 11306175"/>
              <a:gd name="connsiteY0-22" fmla="*/ 0 h 3276600"/>
              <a:gd name="connsiteX1-23" fmla="*/ 11144250 w 11306175"/>
              <a:gd name="connsiteY1-24" fmla="*/ 0 h 3276600"/>
              <a:gd name="connsiteX2-25" fmla="*/ 11306175 w 11306175"/>
              <a:gd name="connsiteY2-26" fmla="*/ 3000375 h 3276600"/>
              <a:gd name="connsiteX3-27" fmla="*/ 0 w 11306175"/>
              <a:gd name="connsiteY3-28" fmla="*/ 3276600 h 3276600"/>
              <a:gd name="connsiteX4-29" fmla="*/ 219075 w 11306175"/>
              <a:gd name="connsiteY4-30" fmla="*/ 0 h 3276600"/>
              <a:gd name="connsiteX0-31" fmla="*/ 219075 w 11306175"/>
              <a:gd name="connsiteY0-32" fmla="*/ 0 h 3276600"/>
              <a:gd name="connsiteX1-33" fmla="*/ 11058525 w 11306175"/>
              <a:gd name="connsiteY1-34" fmla="*/ 28575 h 3276600"/>
              <a:gd name="connsiteX2-35" fmla="*/ 11306175 w 11306175"/>
              <a:gd name="connsiteY2-36" fmla="*/ 3000375 h 3276600"/>
              <a:gd name="connsiteX3-37" fmla="*/ 0 w 11306175"/>
              <a:gd name="connsiteY3-38" fmla="*/ 3276600 h 3276600"/>
              <a:gd name="connsiteX4-39" fmla="*/ 219075 w 11306175"/>
              <a:gd name="connsiteY4-40" fmla="*/ 0 h 3276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306175" h="3276600">
                <a:moveTo>
                  <a:pt x="219075" y="0"/>
                </a:moveTo>
                <a:lnTo>
                  <a:pt x="11058525" y="28575"/>
                </a:lnTo>
                <a:lnTo>
                  <a:pt x="11306175" y="3000375"/>
                </a:lnTo>
                <a:lnTo>
                  <a:pt x="0" y="3276600"/>
                </a:lnTo>
                <a:lnTo>
                  <a:pt x="219075" y="0"/>
                </a:lnTo>
                <a:close/>
              </a:path>
            </a:pathLst>
          </a:custGeom>
          <a:gradFill>
            <a:gsLst>
              <a:gs pos="50000">
                <a:srgbClr val="ED8D72"/>
              </a:gs>
              <a:gs pos="0">
                <a:srgbClr val="F3B3A1"/>
              </a:gs>
              <a:gs pos="100000">
                <a:srgbClr val="E66643"/>
              </a:gs>
            </a:gsLst>
            <a:lin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97179" y="454402"/>
            <a:ext cx="7677150" cy="1365622"/>
            <a:chOff x="297179" y="454402"/>
            <a:chExt cx="7677150" cy="136562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7179" y="454402"/>
              <a:ext cx="1365622" cy="1365622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1383029" y="815082"/>
              <a:ext cx="6591300" cy="64516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l">
                <a:defRPr/>
              </a:pPr>
              <a:r>
                <a:rPr lang="zh-CN" altLang="en-US" sz="3600" dirty="0">
                  <a:solidFill>
                    <a:schemeClr val="accent1">
                      <a:lumMod val="25000"/>
                    </a:schemeClr>
                  </a:solidFill>
                  <a:effectLst/>
                  <a:latin typeface="Arial" panose="020B0604020202020204" pitchFamily="34" charset="0"/>
                  <a:ea typeface="汉仪旗黑-55简" panose="00020600040101010101" charset="-122"/>
                  <a:sym typeface="+mn-ea"/>
                </a:rPr>
                <a:t>项目背景</a:t>
              </a:r>
              <a:endParaRPr lang="zh-CN" altLang="en-US" sz="3600" dirty="0">
                <a:solidFill>
                  <a:schemeClr val="accent1">
                    <a:lumMod val="25000"/>
                  </a:schemeClr>
                </a:solidFill>
                <a:effectLst/>
                <a:latin typeface="Arial" panose="020B0604020202020204" pitchFamily="34" charset="0"/>
                <a:ea typeface="汉仪旗黑-55简" panose="00020600040101010101" charset="-122"/>
                <a:sym typeface="+mn-ea"/>
              </a:endParaRPr>
            </a:p>
          </p:txBody>
        </p:sp>
      </p:grpSp>
      <p:sp>
        <p:nvSpPr>
          <p:cNvPr id="16" name="矩形 11"/>
          <p:cNvSpPr/>
          <p:nvPr>
            <p:custDataLst>
              <p:tags r:id="rId3"/>
            </p:custDataLst>
          </p:nvPr>
        </p:nvSpPr>
        <p:spPr>
          <a:xfrm flipH="1">
            <a:off x="857250" y="2047875"/>
            <a:ext cx="8181975" cy="254906"/>
          </a:xfrm>
          <a:custGeom>
            <a:avLst/>
            <a:gdLst>
              <a:gd name="connsiteX0" fmla="*/ 0 w 8181975"/>
              <a:gd name="connsiteY0" fmla="*/ 0 h 254906"/>
              <a:gd name="connsiteX1" fmla="*/ 8181975 w 8181975"/>
              <a:gd name="connsiteY1" fmla="*/ 0 h 254906"/>
              <a:gd name="connsiteX2" fmla="*/ 8181975 w 8181975"/>
              <a:gd name="connsiteY2" fmla="*/ 254906 h 254906"/>
              <a:gd name="connsiteX3" fmla="*/ 0 w 8181975"/>
              <a:gd name="connsiteY3" fmla="*/ 254906 h 254906"/>
              <a:gd name="connsiteX4" fmla="*/ 0 w 8181975"/>
              <a:gd name="connsiteY4" fmla="*/ 0 h 254906"/>
              <a:gd name="connsiteX0-1" fmla="*/ 304800 w 8181975"/>
              <a:gd name="connsiteY0-2" fmla="*/ 0 h 254906"/>
              <a:gd name="connsiteX1-3" fmla="*/ 8181975 w 8181975"/>
              <a:gd name="connsiteY1-4" fmla="*/ 0 h 254906"/>
              <a:gd name="connsiteX2-5" fmla="*/ 8181975 w 8181975"/>
              <a:gd name="connsiteY2-6" fmla="*/ 254906 h 254906"/>
              <a:gd name="connsiteX3-7" fmla="*/ 0 w 8181975"/>
              <a:gd name="connsiteY3-8" fmla="*/ 254906 h 254906"/>
              <a:gd name="connsiteX4-9" fmla="*/ 304800 w 8181975"/>
              <a:gd name="connsiteY4-10" fmla="*/ 0 h 2549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181975" h="254906">
                <a:moveTo>
                  <a:pt x="304800" y="0"/>
                </a:moveTo>
                <a:lnTo>
                  <a:pt x="8181975" y="0"/>
                </a:lnTo>
                <a:lnTo>
                  <a:pt x="8181975" y="254906"/>
                </a:lnTo>
                <a:lnTo>
                  <a:pt x="0" y="254906"/>
                </a:lnTo>
                <a:lnTo>
                  <a:pt x="304800" y="0"/>
                </a:lnTo>
                <a:close/>
              </a:path>
            </a:pathLst>
          </a:custGeom>
          <a:solidFill>
            <a:srgbClr val="EC5448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17" name="矩形 16"/>
          <p:cNvSpPr/>
          <p:nvPr>
            <p:custDataLst>
              <p:tags r:id="rId4"/>
            </p:custDataLst>
          </p:nvPr>
        </p:nvSpPr>
        <p:spPr>
          <a:xfrm>
            <a:off x="1334770" y="2573020"/>
            <a:ext cx="8065770" cy="2168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algn="just" fontAlgn="auto">
              <a:lnSpc>
                <a:spcPct val="150000"/>
              </a:lnSpc>
              <a:defRPr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sym typeface="+mn-ea"/>
              </a:rPr>
              <a:t>“知人者智，自知者明。”如果一个人能正确地认识并接纳自己，积极地欣赏自己，适时地改进、完善自己，就能加速自身健康和谐的发展，调动自身的积极性，实现自我教育，做自我的主人。小学时期是自我意识发展的重要阶段，教师通过学习，理解自我意识的内涵及心理成分，把握小学生自我意识的发展特点与培养方法，才能恰当地引导和帮助学生得到更好的成长。</a:t>
            </a:r>
            <a:endParaRPr lang="zh-CN" altLang="en-US" dirty="0">
              <a:solidFill>
                <a:schemeClr val="dk1"/>
              </a:solidFill>
              <a:latin typeface="Arial" panose="020B0604020202020204" pitchFamily="34" charset="0"/>
              <a:ea typeface="汉仪旗黑-55简" panose="00020600040101010101" charset="-122"/>
              <a:sym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75392" y="5012055"/>
            <a:ext cx="820058" cy="636053"/>
            <a:chOff x="6029777" y="1990790"/>
            <a:chExt cx="620032" cy="494681"/>
          </a:xfrm>
          <a:solidFill>
            <a:schemeClr val="bg1"/>
          </a:solidFill>
        </p:grpSpPr>
        <p:sp>
          <p:nvSpPr>
            <p:cNvPr id="20" name="Freeform 386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6029777" y="1990790"/>
              <a:ext cx="532240" cy="494681"/>
            </a:xfrm>
            <a:custGeom>
              <a:avLst/>
              <a:gdLst>
                <a:gd name="T0" fmla="*/ 67 w 164"/>
                <a:gd name="T1" fmla="*/ 83 h 174"/>
                <a:gd name="T2" fmla="*/ 84 w 164"/>
                <a:gd name="T3" fmla="*/ 80 h 174"/>
                <a:gd name="T4" fmla="*/ 87 w 164"/>
                <a:gd name="T5" fmla="*/ 74 h 174"/>
                <a:gd name="T6" fmla="*/ 80 w 164"/>
                <a:gd name="T7" fmla="*/ 63 h 174"/>
                <a:gd name="T8" fmla="*/ 77 w 164"/>
                <a:gd name="T9" fmla="*/ 56 h 174"/>
                <a:gd name="T10" fmla="*/ 76 w 164"/>
                <a:gd name="T11" fmla="*/ 43 h 174"/>
                <a:gd name="T12" fmla="*/ 119 w 164"/>
                <a:gd name="T13" fmla="*/ 0 h 174"/>
                <a:gd name="T14" fmla="*/ 163 w 164"/>
                <a:gd name="T15" fmla="*/ 43 h 174"/>
                <a:gd name="T16" fmla="*/ 158 w 164"/>
                <a:gd name="T17" fmla="*/ 64 h 174"/>
                <a:gd name="T18" fmla="*/ 144 w 164"/>
                <a:gd name="T19" fmla="*/ 79 h 174"/>
                <a:gd name="T20" fmla="*/ 162 w 164"/>
                <a:gd name="T21" fmla="*/ 123 h 174"/>
                <a:gd name="T22" fmla="*/ 146 w 164"/>
                <a:gd name="T23" fmla="*/ 155 h 174"/>
                <a:gd name="T24" fmla="*/ 121 w 164"/>
                <a:gd name="T25" fmla="*/ 169 h 174"/>
                <a:gd name="T26" fmla="*/ 85 w 164"/>
                <a:gd name="T27" fmla="*/ 174 h 174"/>
                <a:gd name="T28" fmla="*/ 5 w 164"/>
                <a:gd name="T29" fmla="*/ 127 h 174"/>
                <a:gd name="T30" fmla="*/ 1 w 164"/>
                <a:gd name="T31" fmla="*/ 91 h 174"/>
                <a:gd name="T32" fmla="*/ 7 w 164"/>
                <a:gd name="T33" fmla="*/ 65 h 174"/>
                <a:gd name="T34" fmla="*/ 20 w 164"/>
                <a:gd name="T35" fmla="*/ 58 h 174"/>
                <a:gd name="T36" fmla="*/ 33 w 164"/>
                <a:gd name="T37" fmla="*/ 68 h 174"/>
                <a:gd name="T38" fmla="*/ 67 w 164"/>
                <a:gd name="T39" fmla="*/ 83 h 174"/>
                <a:gd name="T40" fmla="*/ 90 w 164"/>
                <a:gd name="T41" fmla="*/ 91 h 174"/>
                <a:gd name="T42" fmla="*/ 67 w 164"/>
                <a:gd name="T43" fmla="*/ 95 h 174"/>
                <a:gd name="T44" fmla="*/ 23 w 164"/>
                <a:gd name="T45" fmla="*/ 76 h 174"/>
                <a:gd name="T46" fmla="*/ 18 w 164"/>
                <a:gd name="T47" fmla="*/ 71 h 174"/>
                <a:gd name="T48" fmla="*/ 18 w 164"/>
                <a:gd name="T49" fmla="*/ 71 h 174"/>
                <a:gd name="T50" fmla="*/ 13 w 164"/>
                <a:gd name="T51" fmla="*/ 92 h 174"/>
                <a:gd name="T52" fmla="*/ 17 w 164"/>
                <a:gd name="T53" fmla="*/ 123 h 174"/>
                <a:gd name="T54" fmla="*/ 85 w 164"/>
                <a:gd name="T55" fmla="*/ 161 h 174"/>
                <a:gd name="T56" fmla="*/ 118 w 164"/>
                <a:gd name="T57" fmla="*/ 157 h 174"/>
                <a:gd name="T58" fmla="*/ 137 w 164"/>
                <a:gd name="T59" fmla="*/ 146 h 174"/>
                <a:gd name="T60" fmla="*/ 149 w 164"/>
                <a:gd name="T61" fmla="*/ 122 h 174"/>
                <a:gd name="T62" fmla="*/ 134 w 164"/>
                <a:gd name="T63" fmla="*/ 85 h 174"/>
                <a:gd name="T64" fmla="*/ 132 w 164"/>
                <a:gd name="T65" fmla="*/ 76 h 174"/>
                <a:gd name="T66" fmla="*/ 139 w 164"/>
                <a:gd name="T67" fmla="*/ 68 h 174"/>
                <a:gd name="T68" fmla="*/ 147 w 164"/>
                <a:gd name="T69" fmla="*/ 58 h 174"/>
                <a:gd name="T70" fmla="*/ 151 w 164"/>
                <a:gd name="T71" fmla="*/ 43 h 174"/>
                <a:gd name="T72" fmla="*/ 119 w 164"/>
                <a:gd name="T73" fmla="*/ 12 h 174"/>
                <a:gd name="T74" fmla="*/ 88 w 164"/>
                <a:gd name="T75" fmla="*/ 43 h 174"/>
                <a:gd name="T76" fmla="*/ 89 w 164"/>
                <a:gd name="T77" fmla="*/ 52 h 174"/>
                <a:gd name="T78" fmla="*/ 98 w 164"/>
                <a:gd name="T79" fmla="*/ 68 h 174"/>
                <a:gd name="T80" fmla="*/ 100 w 164"/>
                <a:gd name="T81" fmla="*/ 76 h 174"/>
                <a:gd name="T82" fmla="*/ 97 w 164"/>
                <a:gd name="T83" fmla="*/ 85 h 174"/>
                <a:gd name="T84" fmla="*/ 90 w 164"/>
                <a:gd name="T85" fmla="*/ 91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4" h="174">
                  <a:moveTo>
                    <a:pt x="67" y="83"/>
                  </a:moveTo>
                  <a:cubicBezTo>
                    <a:pt x="74" y="83"/>
                    <a:pt x="80" y="82"/>
                    <a:pt x="84" y="80"/>
                  </a:cubicBezTo>
                  <a:cubicBezTo>
                    <a:pt x="87" y="78"/>
                    <a:pt x="89" y="77"/>
                    <a:pt x="87" y="74"/>
                  </a:cubicBezTo>
                  <a:cubicBezTo>
                    <a:pt x="86" y="70"/>
                    <a:pt x="82" y="67"/>
                    <a:pt x="80" y="63"/>
                  </a:cubicBezTo>
                  <a:cubicBezTo>
                    <a:pt x="79" y="61"/>
                    <a:pt x="78" y="58"/>
                    <a:pt x="77" y="56"/>
                  </a:cubicBezTo>
                  <a:cubicBezTo>
                    <a:pt x="76" y="52"/>
                    <a:pt x="76" y="48"/>
                    <a:pt x="76" y="43"/>
                  </a:cubicBezTo>
                  <a:cubicBezTo>
                    <a:pt x="76" y="19"/>
                    <a:pt x="95" y="0"/>
                    <a:pt x="119" y="0"/>
                  </a:cubicBezTo>
                  <a:cubicBezTo>
                    <a:pt x="143" y="0"/>
                    <a:pt x="163" y="19"/>
                    <a:pt x="163" y="43"/>
                  </a:cubicBezTo>
                  <a:cubicBezTo>
                    <a:pt x="163" y="51"/>
                    <a:pt x="161" y="58"/>
                    <a:pt x="158" y="64"/>
                  </a:cubicBezTo>
                  <a:cubicBezTo>
                    <a:pt x="154" y="70"/>
                    <a:pt x="150" y="75"/>
                    <a:pt x="144" y="79"/>
                  </a:cubicBezTo>
                  <a:cubicBezTo>
                    <a:pt x="147" y="86"/>
                    <a:pt x="164" y="96"/>
                    <a:pt x="162" y="123"/>
                  </a:cubicBezTo>
                  <a:cubicBezTo>
                    <a:pt x="161" y="134"/>
                    <a:pt x="156" y="145"/>
                    <a:pt x="146" y="155"/>
                  </a:cubicBezTo>
                  <a:cubicBezTo>
                    <a:pt x="140" y="161"/>
                    <a:pt x="132" y="166"/>
                    <a:pt x="121" y="169"/>
                  </a:cubicBezTo>
                  <a:cubicBezTo>
                    <a:pt x="111" y="172"/>
                    <a:pt x="99" y="174"/>
                    <a:pt x="85" y="174"/>
                  </a:cubicBezTo>
                  <a:cubicBezTo>
                    <a:pt x="36" y="174"/>
                    <a:pt x="14" y="152"/>
                    <a:pt x="5" y="127"/>
                  </a:cubicBezTo>
                  <a:cubicBezTo>
                    <a:pt x="1" y="115"/>
                    <a:pt x="0" y="102"/>
                    <a:pt x="1" y="91"/>
                  </a:cubicBezTo>
                  <a:cubicBezTo>
                    <a:pt x="1" y="80"/>
                    <a:pt x="4" y="70"/>
                    <a:pt x="7" y="65"/>
                  </a:cubicBezTo>
                  <a:cubicBezTo>
                    <a:pt x="10" y="59"/>
                    <a:pt x="15" y="56"/>
                    <a:pt x="20" y="58"/>
                  </a:cubicBezTo>
                  <a:cubicBezTo>
                    <a:pt x="26" y="60"/>
                    <a:pt x="29" y="64"/>
                    <a:pt x="33" y="68"/>
                  </a:cubicBezTo>
                  <a:cubicBezTo>
                    <a:pt x="38" y="75"/>
                    <a:pt x="44" y="82"/>
                    <a:pt x="67" y="83"/>
                  </a:cubicBezTo>
                  <a:close/>
                  <a:moveTo>
                    <a:pt x="90" y="91"/>
                  </a:moveTo>
                  <a:cubicBezTo>
                    <a:pt x="84" y="93"/>
                    <a:pt x="76" y="95"/>
                    <a:pt x="67" y="95"/>
                  </a:cubicBezTo>
                  <a:cubicBezTo>
                    <a:pt x="39" y="95"/>
                    <a:pt x="30" y="84"/>
                    <a:pt x="23" y="76"/>
                  </a:cubicBezTo>
                  <a:cubicBezTo>
                    <a:pt x="21" y="74"/>
                    <a:pt x="20" y="72"/>
                    <a:pt x="18" y="71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6" y="75"/>
                    <a:pt x="14" y="83"/>
                    <a:pt x="13" y="92"/>
                  </a:cubicBezTo>
                  <a:cubicBezTo>
                    <a:pt x="12" y="102"/>
                    <a:pt x="13" y="112"/>
                    <a:pt x="17" y="123"/>
                  </a:cubicBezTo>
                  <a:cubicBezTo>
                    <a:pt x="24" y="143"/>
                    <a:pt x="43" y="161"/>
                    <a:pt x="85" y="161"/>
                  </a:cubicBezTo>
                  <a:cubicBezTo>
                    <a:pt x="98" y="161"/>
                    <a:pt x="109" y="160"/>
                    <a:pt x="118" y="157"/>
                  </a:cubicBezTo>
                  <a:cubicBezTo>
                    <a:pt x="126" y="155"/>
                    <a:pt x="132" y="151"/>
                    <a:pt x="137" y="146"/>
                  </a:cubicBezTo>
                  <a:cubicBezTo>
                    <a:pt x="145" y="138"/>
                    <a:pt x="149" y="130"/>
                    <a:pt x="149" y="122"/>
                  </a:cubicBezTo>
                  <a:cubicBezTo>
                    <a:pt x="151" y="104"/>
                    <a:pt x="141" y="98"/>
                    <a:pt x="134" y="85"/>
                  </a:cubicBezTo>
                  <a:cubicBezTo>
                    <a:pt x="133" y="82"/>
                    <a:pt x="132" y="79"/>
                    <a:pt x="132" y="76"/>
                  </a:cubicBezTo>
                  <a:cubicBezTo>
                    <a:pt x="133" y="71"/>
                    <a:pt x="136" y="70"/>
                    <a:pt x="139" y="68"/>
                  </a:cubicBezTo>
                  <a:cubicBezTo>
                    <a:pt x="142" y="65"/>
                    <a:pt x="145" y="62"/>
                    <a:pt x="147" y="58"/>
                  </a:cubicBezTo>
                  <a:cubicBezTo>
                    <a:pt x="149" y="54"/>
                    <a:pt x="151" y="49"/>
                    <a:pt x="151" y="43"/>
                  </a:cubicBezTo>
                  <a:cubicBezTo>
                    <a:pt x="151" y="26"/>
                    <a:pt x="137" y="12"/>
                    <a:pt x="119" y="12"/>
                  </a:cubicBezTo>
                  <a:cubicBezTo>
                    <a:pt x="102" y="12"/>
                    <a:pt x="88" y="26"/>
                    <a:pt x="88" y="43"/>
                  </a:cubicBezTo>
                  <a:cubicBezTo>
                    <a:pt x="88" y="47"/>
                    <a:pt x="88" y="50"/>
                    <a:pt x="89" y="52"/>
                  </a:cubicBezTo>
                  <a:cubicBezTo>
                    <a:pt x="92" y="61"/>
                    <a:pt x="95" y="61"/>
                    <a:pt x="98" y="68"/>
                  </a:cubicBezTo>
                  <a:cubicBezTo>
                    <a:pt x="99" y="71"/>
                    <a:pt x="100" y="74"/>
                    <a:pt x="100" y="76"/>
                  </a:cubicBezTo>
                  <a:cubicBezTo>
                    <a:pt x="100" y="80"/>
                    <a:pt x="99" y="83"/>
                    <a:pt x="97" y="85"/>
                  </a:cubicBezTo>
                  <a:cubicBezTo>
                    <a:pt x="95" y="87"/>
                    <a:pt x="93" y="89"/>
                    <a:pt x="90" y="9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endParaRPr>
            </a:p>
          </p:txBody>
        </p:sp>
        <p:sp>
          <p:nvSpPr>
            <p:cNvPr id="21" name="Freeform 387"/>
            <p:cNvSpPr/>
            <p:nvPr>
              <p:custDataLst>
                <p:tags r:id="rId6"/>
              </p:custDataLst>
            </p:nvPr>
          </p:nvSpPr>
          <p:spPr bwMode="auto">
            <a:xfrm>
              <a:off x="6523608" y="2061803"/>
              <a:ext cx="126201" cy="127582"/>
            </a:xfrm>
            <a:custGeom>
              <a:avLst/>
              <a:gdLst>
                <a:gd name="T0" fmla="*/ 6 w 39"/>
                <a:gd name="T1" fmla="*/ 10 h 45"/>
                <a:gd name="T2" fmla="*/ 18 w 39"/>
                <a:gd name="T3" fmla="*/ 5 h 45"/>
                <a:gd name="T4" fmla="*/ 34 w 39"/>
                <a:gd name="T5" fmla="*/ 19 h 45"/>
                <a:gd name="T6" fmla="*/ 10 w 39"/>
                <a:gd name="T7" fmla="*/ 29 h 45"/>
                <a:gd name="T8" fmla="*/ 17 w 39"/>
                <a:gd name="T9" fmla="*/ 37 h 45"/>
                <a:gd name="T10" fmla="*/ 8 w 39"/>
                <a:gd name="T11" fmla="*/ 42 h 45"/>
                <a:gd name="T12" fmla="*/ 0 w 39"/>
                <a:gd name="T13" fmla="*/ 37 h 45"/>
                <a:gd name="T14" fmla="*/ 0 w 39"/>
                <a:gd name="T15" fmla="*/ 36 h 45"/>
                <a:gd name="T16" fmla="*/ 5 w 39"/>
                <a:gd name="T17" fmla="*/ 15 h 45"/>
                <a:gd name="T18" fmla="*/ 5 w 39"/>
                <a:gd name="T19" fmla="*/ 14 h 45"/>
                <a:gd name="T20" fmla="*/ 6 w 39"/>
                <a:gd name="T2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5">
                  <a:moveTo>
                    <a:pt x="6" y="10"/>
                  </a:moveTo>
                  <a:cubicBezTo>
                    <a:pt x="10" y="11"/>
                    <a:pt x="12" y="9"/>
                    <a:pt x="18" y="5"/>
                  </a:cubicBezTo>
                  <a:cubicBezTo>
                    <a:pt x="27" y="0"/>
                    <a:pt x="39" y="10"/>
                    <a:pt x="34" y="19"/>
                  </a:cubicBezTo>
                  <a:cubicBezTo>
                    <a:pt x="28" y="27"/>
                    <a:pt x="24" y="29"/>
                    <a:pt x="10" y="29"/>
                  </a:cubicBezTo>
                  <a:cubicBezTo>
                    <a:pt x="15" y="30"/>
                    <a:pt x="17" y="34"/>
                    <a:pt x="17" y="37"/>
                  </a:cubicBezTo>
                  <a:cubicBezTo>
                    <a:pt x="16" y="41"/>
                    <a:pt x="12" y="45"/>
                    <a:pt x="8" y="42"/>
                  </a:cubicBezTo>
                  <a:cubicBezTo>
                    <a:pt x="6" y="40"/>
                    <a:pt x="6" y="38"/>
                    <a:pt x="0" y="3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" y="30"/>
                    <a:pt x="5" y="23"/>
                    <a:pt x="5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0"/>
                    <a:pt x="6" y="10"/>
                    <a:pt x="6" y="1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endParaRPr>
            </a:p>
          </p:txBody>
        </p:sp>
        <p:sp>
          <p:nvSpPr>
            <p:cNvPr id="22" name="Oval 388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6428956" y="2064210"/>
              <a:ext cx="42525" cy="3731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endParaRPr>
            </a:p>
          </p:txBody>
        </p:sp>
        <p:sp>
          <p:nvSpPr>
            <p:cNvPr id="23" name="Freeform 389"/>
            <p:cNvSpPr>
              <a:spLocks noEditPoints="1"/>
            </p:cNvSpPr>
            <p:nvPr>
              <p:custDataLst>
                <p:tags r:id="rId8"/>
              </p:custDataLst>
            </p:nvPr>
          </p:nvSpPr>
          <p:spPr bwMode="auto">
            <a:xfrm>
              <a:off x="6134030" y="2238732"/>
              <a:ext cx="242801" cy="150451"/>
            </a:xfrm>
            <a:custGeom>
              <a:avLst/>
              <a:gdLst>
                <a:gd name="T0" fmla="*/ 48 w 75"/>
                <a:gd name="T1" fmla="*/ 0 h 53"/>
                <a:gd name="T2" fmla="*/ 67 w 75"/>
                <a:gd name="T3" fmla="*/ 8 h 53"/>
                <a:gd name="T4" fmla="*/ 75 w 75"/>
                <a:gd name="T5" fmla="*/ 27 h 53"/>
                <a:gd name="T6" fmla="*/ 67 w 75"/>
                <a:gd name="T7" fmla="*/ 46 h 53"/>
                <a:gd name="T8" fmla="*/ 48 w 75"/>
                <a:gd name="T9" fmla="*/ 53 h 53"/>
                <a:gd name="T10" fmla="*/ 16 w 75"/>
                <a:gd name="T11" fmla="*/ 45 h 53"/>
                <a:gd name="T12" fmla="*/ 0 w 75"/>
                <a:gd name="T13" fmla="*/ 27 h 53"/>
                <a:gd name="T14" fmla="*/ 16 w 75"/>
                <a:gd name="T15" fmla="*/ 9 h 53"/>
                <a:gd name="T16" fmla="*/ 48 w 75"/>
                <a:gd name="T17" fmla="*/ 0 h 53"/>
                <a:gd name="T18" fmla="*/ 59 w 75"/>
                <a:gd name="T19" fmla="*/ 17 h 53"/>
                <a:gd name="T20" fmla="*/ 48 w 75"/>
                <a:gd name="T21" fmla="*/ 13 h 53"/>
                <a:gd name="T22" fmla="*/ 22 w 75"/>
                <a:gd name="T23" fmla="*/ 20 h 53"/>
                <a:gd name="T24" fmla="*/ 13 w 75"/>
                <a:gd name="T25" fmla="*/ 27 h 53"/>
                <a:gd name="T26" fmla="*/ 22 w 75"/>
                <a:gd name="T27" fmla="*/ 34 h 53"/>
                <a:gd name="T28" fmla="*/ 48 w 75"/>
                <a:gd name="T29" fmla="*/ 41 h 53"/>
                <a:gd name="T30" fmla="*/ 59 w 75"/>
                <a:gd name="T31" fmla="*/ 37 h 53"/>
                <a:gd name="T32" fmla="*/ 63 w 75"/>
                <a:gd name="T33" fmla="*/ 27 h 53"/>
                <a:gd name="T34" fmla="*/ 59 w 75"/>
                <a:gd name="T35" fmla="*/ 1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5" h="53">
                  <a:moveTo>
                    <a:pt x="48" y="0"/>
                  </a:moveTo>
                  <a:cubicBezTo>
                    <a:pt x="56" y="0"/>
                    <a:pt x="62" y="3"/>
                    <a:pt x="67" y="8"/>
                  </a:cubicBezTo>
                  <a:cubicBezTo>
                    <a:pt x="72" y="13"/>
                    <a:pt x="75" y="20"/>
                    <a:pt x="75" y="27"/>
                  </a:cubicBezTo>
                  <a:cubicBezTo>
                    <a:pt x="75" y="34"/>
                    <a:pt x="72" y="41"/>
                    <a:pt x="67" y="46"/>
                  </a:cubicBezTo>
                  <a:cubicBezTo>
                    <a:pt x="62" y="51"/>
                    <a:pt x="56" y="53"/>
                    <a:pt x="48" y="53"/>
                  </a:cubicBezTo>
                  <a:cubicBezTo>
                    <a:pt x="41" y="53"/>
                    <a:pt x="27" y="50"/>
                    <a:pt x="16" y="45"/>
                  </a:cubicBezTo>
                  <a:cubicBezTo>
                    <a:pt x="7" y="41"/>
                    <a:pt x="0" y="35"/>
                    <a:pt x="0" y="27"/>
                  </a:cubicBezTo>
                  <a:cubicBezTo>
                    <a:pt x="0" y="19"/>
                    <a:pt x="7" y="13"/>
                    <a:pt x="16" y="9"/>
                  </a:cubicBezTo>
                  <a:cubicBezTo>
                    <a:pt x="27" y="4"/>
                    <a:pt x="41" y="0"/>
                    <a:pt x="48" y="0"/>
                  </a:cubicBezTo>
                  <a:close/>
                  <a:moveTo>
                    <a:pt x="59" y="17"/>
                  </a:moveTo>
                  <a:cubicBezTo>
                    <a:pt x="56" y="14"/>
                    <a:pt x="52" y="13"/>
                    <a:pt x="48" y="13"/>
                  </a:cubicBezTo>
                  <a:cubicBezTo>
                    <a:pt x="42" y="13"/>
                    <a:pt x="30" y="15"/>
                    <a:pt x="22" y="20"/>
                  </a:cubicBezTo>
                  <a:cubicBezTo>
                    <a:pt x="16" y="22"/>
                    <a:pt x="13" y="25"/>
                    <a:pt x="13" y="27"/>
                  </a:cubicBezTo>
                  <a:cubicBezTo>
                    <a:pt x="13" y="29"/>
                    <a:pt x="16" y="32"/>
                    <a:pt x="22" y="34"/>
                  </a:cubicBezTo>
                  <a:cubicBezTo>
                    <a:pt x="30" y="38"/>
                    <a:pt x="42" y="41"/>
                    <a:pt x="48" y="41"/>
                  </a:cubicBezTo>
                  <a:cubicBezTo>
                    <a:pt x="52" y="41"/>
                    <a:pt x="56" y="40"/>
                    <a:pt x="59" y="37"/>
                  </a:cubicBezTo>
                  <a:cubicBezTo>
                    <a:pt x="62" y="34"/>
                    <a:pt x="63" y="31"/>
                    <a:pt x="63" y="27"/>
                  </a:cubicBezTo>
                  <a:cubicBezTo>
                    <a:pt x="63" y="23"/>
                    <a:pt x="62" y="19"/>
                    <a:pt x="59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750597" y="5154431"/>
            <a:ext cx="597997" cy="453629"/>
            <a:chOff x="6029777" y="1990790"/>
            <a:chExt cx="620032" cy="494681"/>
          </a:xfrm>
          <a:solidFill>
            <a:schemeClr val="bg1"/>
          </a:solidFill>
        </p:grpSpPr>
        <p:sp>
          <p:nvSpPr>
            <p:cNvPr id="25" name="Freeform 386"/>
            <p:cNvSpPr>
              <a:spLocks noEditPoints="1"/>
            </p:cNvSpPr>
            <p:nvPr>
              <p:custDataLst>
                <p:tags r:id="rId9"/>
              </p:custDataLst>
            </p:nvPr>
          </p:nvSpPr>
          <p:spPr bwMode="auto">
            <a:xfrm>
              <a:off x="6029777" y="1990790"/>
              <a:ext cx="532240" cy="494681"/>
            </a:xfrm>
            <a:custGeom>
              <a:avLst/>
              <a:gdLst>
                <a:gd name="T0" fmla="*/ 67 w 164"/>
                <a:gd name="T1" fmla="*/ 83 h 174"/>
                <a:gd name="T2" fmla="*/ 84 w 164"/>
                <a:gd name="T3" fmla="*/ 80 h 174"/>
                <a:gd name="T4" fmla="*/ 87 w 164"/>
                <a:gd name="T5" fmla="*/ 74 h 174"/>
                <a:gd name="T6" fmla="*/ 80 w 164"/>
                <a:gd name="T7" fmla="*/ 63 h 174"/>
                <a:gd name="T8" fmla="*/ 77 w 164"/>
                <a:gd name="T9" fmla="*/ 56 h 174"/>
                <a:gd name="T10" fmla="*/ 76 w 164"/>
                <a:gd name="T11" fmla="*/ 43 h 174"/>
                <a:gd name="T12" fmla="*/ 119 w 164"/>
                <a:gd name="T13" fmla="*/ 0 h 174"/>
                <a:gd name="T14" fmla="*/ 163 w 164"/>
                <a:gd name="T15" fmla="*/ 43 h 174"/>
                <a:gd name="T16" fmla="*/ 158 w 164"/>
                <a:gd name="T17" fmla="*/ 64 h 174"/>
                <a:gd name="T18" fmla="*/ 144 w 164"/>
                <a:gd name="T19" fmla="*/ 79 h 174"/>
                <a:gd name="T20" fmla="*/ 162 w 164"/>
                <a:gd name="T21" fmla="*/ 123 h 174"/>
                <a:gd name="T22" fmla="*/ 146 w 164"/>
                <a:gd name="T23" fmla="*/ 155 h 174"/>
                <a:gd name="T24" fmla="*/ 121 w 164"/>
                <a:gd name="T25" fmla="*/ 169 h 174"/>
                <a:gd name="T26" fmla="*/ 85 w 164"/>
                <a:gd name="T27" fmla="*/ 174 h 174"/>
                <a:gd name="T28" fmla="*/ 5 w 164"/>
                <a:gd name="T29" fmla="*/ 127 h 174"/>
                <a:gd name="T30" fmla="*/ 1 w 164"/>
                <a:gd name="T31" fmla="*/ 91 h 174"/>
                <a:gd name="T32" fmla="*/ 7 w 164"/>
                <a:gd name="T33" fmla="*/ 65 h 174"/>
                <a:gd name="T34" fmla="*/ 20 w 164"/>
                <a:gd name="T35" fmla="*/ 58 h 174"/>
                <a:gd name="T36" fmla="*/ 33 w 164"/>
                <a:gd name="T37" fmla="*/ 68 h 174"/>
                <a:gd name="T38" fmla="*/ 67 w 164"/>
                <a:gd name="T39" fmla="*/ 83 h 174"/>
                <a:gd name="T40" fmla="*/ 90 w 164"/>
                <a:gd name="T41" fmla="*/ 91 h 174"/>
                <a:gd name="T42" fmla="*/ 67 w 164"/>
                <a:gd name="T43" fmla="*/ 95 h 174"/>
                <a:gd name="T44" fmla="*/ 23 w 164"/>
                <a:gd name="T45" fmla="*/ 76 h 174"/>
                <a:gd name="T46" fmla="*/ 18 w 164"/>
                <a:gd name="T47" fmla="*/ 71 h 174"/>
                <a:gd name="T48" fmla="*/ 18 w 164"/>
                <a:gd name="T49" fmla="*/ 71 h 174"/>
                <a:gd name="T50" fmla="*/ 13 w 164"/>
                <a:gd name="T51" fmla="*/ 92 h 174"/>
                <a:gd name="T52" fmla="*/ 17 w 164"/>
                <a:gd name="T53" fmla="*/ 123 h 174"/>
                <a:gd name="T54" fmla="*/ 85 w 164"/>
                <a:gd name="T55" fmla="*/ 161 h 174"/>
                <a:gd name="T56" fmla="*/ 118 w 164"/>
                <a:gd name="T57" fmla="*/ 157 h 174"/>
                <a:gd name="T58" fmla="*/ 137 w 164"/>
                <a:gd name="T59" fmla="*/ 146 h 174"/>
                <a:gd name="T60" fmla="*/ 149 w 164"/>
                <a:gd name="T61" fmla="*/ 122 h 174"/>
                <a:gd name="T62" fmla="*/ 134 w 164"/>
                <a:gd name="T63" fmla="*/ 85 h 174"/>
                <a:gd name="T64" fmla="*/ 132 w 164"/>
                <a:gd name="T65" fmla="*/ 76 h 174"/>
                <a:gd name="T66" fmla="*/ 139 w 164"/>
                <a:gd name="T67" fmla="*/ 68 h 174"/>
                <a:gd name="T68" fmla="*/ 147 w 164"/>
                <a:gd name="T69" fmla="*/ 58 h 174"/>
                <a:gd name="T70" fmla="*/ 151 w 164"/>
                <a:gd name="T71" fmla="*/ 43 h 174"/>
                <a:gd name="T72" fmla="*/ 119 w 164"/>
                <a:gd name="T73" fmla="*/ 12 h 174"/>
                <a:gd name="T74" fmla="*/ 88 w 164"/>
                <a:gd name="T75" fmla="*/ 43 h 174"/>
                <a:gd name="T76" fmla="*/ 89 w 164"/>
                <a:gd name="T77" fmla="*/ 52 h 174"/>
                <a:gd name="T78" fmla="*/ 98 w 164"/>
                <a:gd name="T79" fmla="*/ 68 h 174"/>
                <a:gd name="T80" fmla="*/ 100 w 164"/>
                <a:gd name="T81" fmla="*/ 76 h 174"/>
                <a:gd name="T82" fmla="*/ 97 w 164"/>
                <a:gd name="T83" fmla="*/ 85 h 174"/>
                <a:gd name="T84" fmla="*/ 90 w 164"/>
                <a:gd name="T85" fmla="*/ 91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4" h="174">
                  <a:moveTo>
                    <a:pt x="67" y="83"/>
                  </a:moveTo>
                  <a:cubicBezTo>
                    <a:pt x="74" y="83"/>
                    <a:pt x="80" y="82"/>
                    <a:pt x="84" y="80"/>
                  </a:cubicBezTo>
                  <a:cubicBezTo>
                    <a:pt x="87" y="78"/>
                    <a:pt x="89" y="77"/>
                    <a:pt x="87" y="74"/>
                  </a:cubicBezTo>
                  <a:cubicBezTo>
                    <a:pt x="86" y="70"/>
                    <a:pt x="82" y="67"/>
                    <a:pt x="80" y="63"/>
                  </a:cubicBezTo>
                  <a:cubicBezTo>
                    <a:pt x="79" y="61"/>
                    <a:pt x="78" y="58"/>
                    <a:pt x="77" y="56"/>
                  </a:cubicBezTo>
                  <a:cubicBezTo>
                    <a:pt x="76" y="52"/>
                    <a:pt x="76" y="48"/>
                    <a:pt x="76" y="43"/>
                  </a:cubicBezTo>
                  <a:cubicBezTo>
                    <a:pt x="76" y="19"/>
                    <a:pt x="95" y="0"/>
                    <a:pt x="119" y="0"/>
                  </a:cubicBezTo>
                  <a:cubicBezTo>
                    <a:pt x="143" y="0"/>
                    <a:pt x="163" y="19"/>
                    <a:pt x="163" y="43"/>
                  </a:cubicBezTo>
                  <a:cubicBezTo>
                    <a:pt x="163" y="51"/>
                    <a:pt x="161" y="58"/>
                    <a:pt x="158" y="64"/>
                  </a:cubicBezTo>
                  <a:cubicBezTo>
                    <a:pt x="154" y="70"/>
                    <a:pt x="150" y="75"/>
                    <a:pt x="144" y="79"/>
                  </a:cubicBezTo>
                  <a:cubicBezTo>
                    <a:pt x="147" y="86"/>
                    <a:pt x="164" y="96"/>
                    <a:pt x="162" y="123"/>
                  </a:cubicBezTo>
                  <a:cubicBezTo>
                    <a:pt x="161" y="134"/>
                    <a:pt x="156" y="145"/>
                    <a:pt x="146" y="155"/>
                  </a:cubicBezTo>
                  <a:cubicBezTo>
                    <a:pt x="140" y="161"/>
                    <a:pt x="132" y="166"/>
                    <a:pt x="121" y="169"/>
                  </a:cubicBezTo>
                  <a:cubicBezTo>
                    <a:pt x="111" y="172"/>
                    <a:pt x="99" y="174"/>
                    <a:pt x="85" y="174"/>
                  </a:cubicBezTo>
                  <a:cubicBezTo>
                    <a:pt x="36" y="174"/>
                    <a:pt x="14" y="152"/>
                    <a:pt x="5" y="127"/>
                  </a:cubicBezTo>
                  <a:cubicBezTo>
                    <a:pt x="1" y="115"/>
                    <a:pt x="0" y="102"/>
                    <a:pt x="1" y="91"/>
                  </a:cubicBezTo>
                  <a:cubicBezTo>
                    <a:pt x="1" y="80"/>
                    <a:pt x="4" y="70"/>
                    <a:pt x="7" y="65"/>
                  </a:cubicBezTo>
                  <a:cubicBezTo>
                    <a:pt x="10" y="59"/>
                    <a:pt x="15" y="56"/>
                    <a:pt x="20" y="58"/>
                  </a:cubicBezTo>
                  <a:cubicBezTo>
                    <a:pt x="26" y="60"/>
                    <a:pt x="29" y="64"/>
                    <a:pt x="33" y="68"/>
                  </a:cubicBezTo>
                  <a:cubicBezTo>
                    <a:pt x="38" y="75"/>
                    <a:pt x="44" y="82"/>
                    <a:pt x="67" y="83"/>
                  </a:cubicBezTo>
                  <a:close/>
                  <a:moveTo>
                    <a:pt x="90" y="91"/>
                  </a:moveTo>
                  <a:cubicBezTo>
                    <a:pt x="84" y="93"/>
                    <a:pt x="76" y="95"/>
                    <a:pt x="67" y="95"/>
                  </a:cubicBezTo>
                  <a:cubicBezTo>
                    <a:pt x="39" y="95"/>
                    <a:pt x="30" y="84"/>
                    <a:pt x="23" y="76"/>
                  </a:cubicBezTo>
                  <a:cubicBezTo>
                    <a:pt x="21" y="74"/>
                    <a:pt x="20" y="72"/>
                    <a:pt x="18" y="71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6" y="75"/>
                    <a:pt x="14" y="83"/>
                    <a:pt x="13" y="92"/>
                  </a:cubicBezTo>
                  <a:cubicBezTo>
                    <a:pt x="12" y="102"/>
                    <a:pt x="13" y="112"/>
                    <a:pt x="17" y="123"/>
                  </a:cubicBezTo>
                  <a:cubicBezTo>
                    <a:pt x="24" y="143"/>
                    <a:pt x="43" y="161"/>
                    <a:pt x="85" y="161"/>
                  </a:cubicBezTo>
                  <a:cubicBezTo>
                    <a:pt x="98" y="161"/>
                    <a:pt x="109" y="160"/>
                    <a:pt x="118" y="157"/>
                  </a:cubicBezTo>
                  <a:cubicBezTo>
                    <a:pt x="126" y="155"/>
                    <a:pt x="132" y="151"/>
                    <a:pt x="137" y="146"/>
                  </a:cubicBezTo>
                  <a:cubicBezTo>
                    <a:pt x="145" y="138"/>
                    <a:pt x="149" y="130"/>
                    <a:pt x="149" y="122"/>
                  </a:cubicBezTo>
                  <a:cubicBezTo>
                    <a:pt x="151" y="104"/>
                    <a:pt x="141" y="98"/>
                    <a:pt x="134" y="85"/>
                  </a:cubicBezTo>
                  <a:cubicBezTo>
                    <a:pt x="133" y="82"/>
                    <a:pt x="132" y="79"/>
                    <a:pt x="132" y="76"/>
                  </a:cubicBezTo>
                  <a:cubicBezTo>
                    <a:pt x="133" y="71"/>
                    <a:pt x="136" y="70"/>
                    <a:pt x="139" y="68"/>
                  </a:cubicBezTo>
                  <a:cubicBezTo>
                    <a:pt x="142" y="65"/>
                    <a:pt x="145" y="62"/>
                    <a:pt x="147" y="58"/>
                  </a:cubicBezTo>
                  <a:cubicBezTo>
                    <a:pt x="149" y="54"/>
                    <a:pt x="151" y="49"/>
                    <a:pt x="151" y="43"/>
                  </a:cubicBezTo>
                  <a:cubicBezTo>
                    <a:pt x="151" y="26"/>
                    <a:pt x="137" y="12"/>
                    <a:pt x="119" y="12"/>
                  </a:cubicBezTo>
                  <a:cubicBezTo>
                    <a:pt x="102" y="12"/>
                    <a:pt x="88" y="26"/>
                    <a:pt x="88" y="43"/>
                  </a:cubicBezTo>
                  <a:cubicBezTo>
                    <a:pt x="88" y="47"/>
                    <a:pt x="88" y="50"/>
                    <a:pt x="89" y="52"/>
                  </a:cubicBezTo>
                  <a:cubicBezTo>
                    <a:pt x="92" y="61"/>
                    <a:pt x="95" y="61"/>
                    <a:pt x="98" y="68"/>
                  </a:cubicBezTo>
                  <a:cubicBezTo>
                    <a:pt x="99" y="71"/>
                    <a:pt x="100" y="74"/>
                    <a:pt x="100" y="76"/>
                  </a:cubicBezTo>
                  <a:cubicBezTo>
                    <a:pt x="100" y="80"/>
                    <a:pt x="99" y="83"/>
                    <a:pt x="97" y="85"/>
                  </a:cubicBezTo>
                  <a:cubicBezTo>
                    <a:pt x="95" y="87"/>
                    <a:pt x="93" y="89"/>
                    <a:pt x="90" y="9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endParaRPr>
            </a:p>
          </p:txBody>
        </p:sp>
        <p:sp>
          <p:nvSpPr>
            <p:cNvPr id="27" name="Freeform 387"/>
            <p:cNvSpPr/>
            <p:nvPr>
              <p:custDataLst>
                <p:tags r:id="rId10"/>
              </p:custDataLst>
            </p:nvPr>
          </p:nvSpPr>
          <p:spPr bwMode="auto">
            <a:xfrm>
              <a:off x="6523608" y="2061803"/>
              <a:ext cx="126201" cy="127582"/>
            </a:xfrm>
            <a:custGeom>
              <a:avLst/>
              <a:gdLst>
                <a:gd name="T0" fmla="*/ 6 w 39"/>
                <a:gd name="T1" fmla="*/ 10 h 45"/>
                <a:gd name="T2" fmla="*/ 18 w 39"/>
                <a:gd name="T3" fmla="*/ 5 h 45"/>
                <a:gd name="T4" fmla="*/ 34 w 39"/>
                <a:gd name="T5" fmla="*/ 19 h 45"/>
                <a:gd name="T6" fmla="*/ 10 w 39"/>
                <a:gd name="T7" fmla="*/ 29 h 45"/>
                <a:gd name="T8" fmla="*/ 17 w 39"/>
                <a:gd name="T9" fmla="*/ 37 h 45"/>
                <a:gd name="T10" fmla="*/ 8 w 39"/>
                <a:gd name="T11" fmla="*/ 42 h 45"/>
                <a:gd name="T12" fmla="*/ 0 w 39"/>
                <a:gd name="T13" fmla="*/ 37 h 45"/>
                <a:gd name="T14" fmla="*/ 0 w 39"/>
                <a:gd name="T15" fmla="*/ 36 h 45"/>
                <a:gd name="T16" fmla="*/ 5 w 39"/>
                <a:gd name="T17" fmla="*/ 15 h 45"/>
                <a:gd name="T18" fmla="*/ 5 w 39"/>
                <a:gd name="T19" fmla="*/ 14 h 45"/>
                <a:gd name="T20" fmla="*/ 6 w 39"/>
                <a:gd name="T2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5">
                  <a:moveTo>
                    <a:pt x="6" y="10"/>
                  </a:moveTo>
                  <a:cubicBezTo>
                    <a:pt x="10" y="11"/>
                    <a:pt x="12" y="9"/>
                    <a:pt x="18" y="5"/>
                  </a:cubicBezTo>
                  <a:cubicBezTo>
                    <a:pt x="27" y="0"/>
                    <a:pt x="39" y="10"/>
                    <a:pt x="34" y="19"/>
                  </a:cubicBezTo>
                  <a:cubicBezTo>
                    <a:pt x="28" y="27"/>
                    <a:pt x="24" y="29"/>
                    <a:pt x="10" y="29"/>
                  </a:cubicBezTo>
                  <a:cubicBezTo>
                    <a:pt x="15" y="30"/>
                    <a:pt x="17" y="34"/>
                    <a:pt x="17" y="37"/>
                  </a:cubicBezTo>
                  <a:cubicBezTo>
                    <a:pt x="16" y="41"/>
                    <a:pt x="12" y="45"/>
                    <a:pt x="8" y="42"/>
                  </a:cubicBezTo>
                  <a:cubicBezTo>
                    <a:pt x="6" y="40"/>
                    <a:pt x="6" y="38"/>
                    <a:pt x="0" y="3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" y="30"/>
                    <a:pt x="5" y="23"/>
                    <a:pt x="5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0"/>
                    <a:pt x="6" y="10"/>
                    <a:pt x="6" y="1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endParaRPr>
            </a:p>
          </p:txBody>
        </p:sp>
        <p:sp>
          <p:nvSpPr>
            <p:cNvPr id="28" name="Oval 388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6428956" y="2064210"/>
              <a:ext cx="42525" cy="3731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endParaRPr>
            </a:p>
          </p:txBody>
        </p:sp>
        <p:sp>
          <p:nvSpPr>
            <p:cNvPr id="29" name="Freeform 389"/>
            <p:cNvSpPr>
              <a:spLocks noEditPoints="1"/>
            </p:cNvSpPr>
            <p:nvPr>
              <p:custDataLst>
                <p:tags r:id="rId12"/>
              </p:custDataLst>
            </p:nvPr>
          </p:nvSpPr>
          <p:spPr bwMode="auto">
            <a:xfrm>
              <a:off x="6134030" y="2238732"/>
              <a:ext cx="242801" cy="150451"/>
            </a:xfrm>
            <a:custGeom>
              <a:avLst/>
              <a:gdLst>
                <a:gd name="T0" fmla="*/ 48 w 75"/>
                <a:gd name="T1" fmla="*/ 0 h 53"/>
                <a:gd name="T2" fmla="*/ 67 w 75"/>
                <a:gd name="T3" fmla="*/ 8 h 53"/>
                <a:gd name="T4" fmla="*/ 75 w 75"/>
                <a:gd name="T5" fmla="*/ 27 h 53"/>
                <a:gd name="T6" fmla="*/ 67 w 75"/>
                <a:gd name="T7" fmla="*/ 46 h 53"/>
                <a:gd name="T8" fmla="*/ 48 w 75"/>
                <a:gd name="T9" fmla="*/ 53 h 53"/>
                <a:gd name="T10" fmla="*/ 16 w 75"/>
                <a:gd name="T11" fmla="*/ 45 h 53"/>
                <a:gd name="T12" fmla="*/ 0 w 75"/>
                <a:gd name="T13" fmla="*/ 27 h 53"/>
                <a:gd name="T14" fmla="*/ 16 w 75"/>
                <a:gd name="T15" fmla="*/ 9 h 53"/>
                <a:gd name="T16" fmla="*/ 48 w 75"/>
                <a:gd name="T17" fmla="*/ 0 h 53"/>
                <a:gd name="T18" fmla="*/ 59 w 75"/>
                <a:gd name="T19" fmla="*/ 17 h 53"/>
                <a:gd name="T20" fmla="*/ 48 w 75"/>
                <a:gd name="T21" fmla="*/ 13 h 53"/>
                <a:gd name="T22" fmla="*/ 22 w 75"/>
                <a:gd name="T23" fmla="*/ 20 h 53"/>
                <a:gd name="T24" fmla="*/ 13 w 75"/>
                <a:gd name="T25" fmla="*/ 27 h 53"/>
                <a:gd name="T26" fmla="*/ 22 w 75"/>
                <a:gd name="T27" fmla="*/ 34 h 53"/>
                <a:gd name="T28" fmla="*/ 48 w 75"/>
                <a:gd name="T29" fmla="*/ 41 h 53"/>
                <a:gd name="T30" fmla="*/ 59 w 75"/>
                <a:gd name="T31" fmla="*/ 37 h 53"/>
                <a:gd name="T32" fmla="*/ 63 w 75"/>
                <a:gd name="T33" fmla="*/ 27 h 53"/>
                <a:gd name="T34" fmla="*/ 59 w 75"/>
                <a:gd name="T35" fmla="*/ 1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5" h="53">
                  <a:moveTo>
                    <a:pt x="48" y="0"/>
                  </a:moveTo>
                  <a:cubicBezTo>
                    <a:pt x="56" y="0"/>
                    <a:pt x="62" y="3"/>
                    <a:pt x="67" y="8"/>
                  </a:cubicBezTo>
                  <a:cubicBezTo>
                    <a:pt x="72" y="13"/>
                    <a:pt x="75" y="20"/>
                    <a:pt x="75" y="27"/>
                  </a:cubicBezTo>
                  <a:cubicBezTo>
                    <a:pt x="75" y="34"/>
                    <a:pt x="72" y="41"/>
                    <a:pt x="67" y="46"/>
                  </a:cubicBezTo>
                  <a:cubicBezTo>
                    <a:pt x="62" y="51"/>
                    <a:pt x="56" y="53"/>
                    <a:pt x="48" y="53"/>
                  </a:cubicBezTo>
                  <a:cubicBezTo>
                    <a:pt x="41" y="53"/>
                    <a:pt x="27" y="50"/>
                    <a:pt x="16" y="45"/>
                  </a:cubicBezTo>
                  <a:cubicBezTo>
                    <a:pt x="7" y="41"/>
                    <a:pt x="0" y="35"/>
                    <a:pt x="0" y="27"/>
                  </a:cubicBezTo>
                  <a:cubicBezTo>
                    <a:pt x="0" y="19"/>
                    <a:pt x="7" y="13"/>
                    <a:pt x="16" y="9"/>
                  </a:cubicBezTo>
                  <a:cubicBezTo>
                    <a:pt x="27" y="4"/>
                    <a:pt x="41" y="0"/>
                    <a:pt x="48" y="0"/>
                  </a:cubicBezTo>
                  <a:close/>
                  <a:moveTo>
                    <a:pt x="59" y="17"/>
                  </a:moveTo>
                  <a:cubicBezTo>
                    <a:pt x="56" y="14"/>
                    <a:pt x="52" y="13"/>
                    <a:pt x="48" y="13"/>
                  </a:cubicBezTo>
                  <a:cubicBezTo>
                    <a:pt x="42" y="13"/>
                    <a:pt x="30" y="15"/>
                    <a:pt x="22" y="20"/>
                  </a:cubicBezTo>
                  <a:cubicBezTo>
                    <a:pt x="16" y="22"/>
                    <a:pt x="13" y="25"/>
                    <a:pt x="13" y="27"/>
                  </a:cubicBezTo>
                  <a:cubicBezTo>
                    <a:pt x="13" y="29"/>
                    <a:pt x="16" y="32"/>
                    <a:pt x="22" y="34"/>
                  </a:cubicBezTo>
                  <a:cubicBezTo>
                    <a:pt x="30" y="38"/>
                    <a:pt x="42" y="41"/>
                    <a:pt x="48" y="41"/>
                  </a:cubicBezTo>
                  <a:cubicBezTo>
                    <a:pt x="52" y="41"/>
                    <a:pt x="56" y="40"/>
                    <a:pt x="59" y="37"/>
                  </a:cubicBezTo>
                  <a:cubicBezTo>
                    <a:pt x="62" y="34"/>
                    <a:pt x="63" y="31"/>
                    <a:pt x="63" y="27"/>
                  </a:cubicBezTo>
                  <a:cubicBezTo>
                    <a:pt x="63" y="23"/>
                    <a:pt x="62" y="19"/>
                    <a:pt x="59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9" t="8081" r="8347" b="10869"/>
          <a:stretch>
            <a:fillRect/>
          </a:stretch>
        </p:blipFill>
        <p:spPr>
          <a:xfrm>
            <a:off x="8625205" y="3560445"/>
            <a:ext cx="3536950" cy="33197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6" grpId="0" bldLvl="0" animBg="1"/>
      <p:bldP spid="1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649730" y="663080"/>
            <a:ext cx="6362065" cy="7556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dk1">
                    <a:lumMod val="85000"/>
                    <a:lumOff val="15000"/>
                  </a:schemeClr>
                </a:solidFill>
                <a:effectLst>
                  <a:outerShdw blurRad="254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rPr>
              <a:t>总结</a:t>
            </a:r>
            <a:endParaRPr lang="zh-CN" altLang="en-US" sz="3600" dirty="0">
              <a:solidFill>
                <a:schemeClr val="dk1">
                  <a:lumMod val="85000"/>
                  <a:lumOff val="15000"/>
                </a:schemeClr>
              </a:solidFill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</a:endParaRPr>
          </a:p>
        </p:txBody>
      </p:sp>
      <p:pic>
        <p:nvPicPr>
          <p:cNvPr id="16" name="图形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8614" y="668244"/>
            <a:ext cx="861262" cy="745322"/>
          </a:xfrm>
          <a:prstGeom prst="rect">
            <a:avLst/>
          </a:prstGeom>
          <a:effectLst>
            <a:outerShdw blurRad="25400" dist="254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1" name="图形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5464" y="780452"/>
            <a:ext cx="520525" cy="520525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图形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0312" y="1784347"/>
            <a:ext cx="501660" cy="501660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6125" y="2052320"/>
            <a:ext cx="3079115" cy="37547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1090" y="2052320"/>
            <a:ext cx="3079115" cy="375475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1795" y="2052320"/>
            <a:ext cx="3079115" cy="375475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8471337" y="3477583"/>
            <a:ext cx="2160000" cy="10502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s-ES" sz="2600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简老宋" charset="0"/>
                <a:ea typeface="微软简老宋" charset="0"/>
                <a:cs typeface="+mn-ea"/>
                <a:sym typeface="+mn-lt"/>
              </a:rPr>
              <a:t>小学生自我意识的培养</a:t>
            </a:r>
            <a:endParaRPr lang="zh-CN" altLang="es-ES" sz="2600" spc="10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简老宋" charset="0"/>
              <a:ea typeface="微软简老宋" charset="0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015032" y="3477583"/>
            <a:ext cx="2160000" cy="10502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s-ES" sz="2600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简老宋" charset="0"/>
                <a:ea typeface="微软简老宋" charset="0"/>
                <a:cs typeface="+mn-ea"/>
                <a:sym typeface="+mn-lt"/>
              </a:rPr>
              <a:t>自我意识的发展</a:t>
            </a:r>
            <a:endParaRPr lang="zh-CN" altLang="es-ES" sz="2600" spc="10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简老宋" charset="0"/>
              <a:ea typeface="微软简老宋" charset="0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473200" y="3477895"/>
            <a:ext cx="233489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s-ES" sz="2600" spc="10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简老宋" charset="0"/>
                <a:ea typeface="微软简老宋" charset="0"/>
                <a:cs typeface="+mn-ea"/>
                <a:sym typeface="+mn-lt"/>
              </a:rPr>
              <a:t>自我意识概述</a:t>
            </a:r>
            <a:endParaRPr lang="zh-CN" altLang="es-ES" sz="2600" spc="10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简老宋" charset="0"/>
              <a:ea typeface="微软简老宋" charset="0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3" grpId="0"/>
      <p:bldP spid="2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7110" y="1786255"/>
            <a:ext cx="10178415" cy="4676775"/>
          </a:xfrm>
          <a:prstGeom prst="rect">
            <a:avLst/>
          </a:prstGeom>
        </p:spPr>
      </p:pic>
      <p:sp>
        <p:nvSpPr>
          <p:cNvPr id="6" name="任意多边形: 形状 13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10800000">
            <a:off x="11371234" y="776896"/>
            <a:ext cx="282076" cy="572396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chemeClr val="accent1"/>
          </a:solidFill>
          <a:ln w="31750" cap="rnd">
            <a:noFill/>
            <a:round/>
          </a:ln>
        </p:spPr>
        <p:style>
          <a:lnRef idx="2">
            <a:srgbClr val="81AFE0">
              <a:shade val="50000"/>
            </a:srgbClr>
          </a:lnRef>
          <a:fillRef idx="1">
            <a:srgbClr val="81AFE0"/>
          </a:fillRef>
          <a:effectRef idx="0">
            <a:srgbClr val="81AFE0"/>
          </a:effectRef>
          <a:fontRef idx="minor">
            <a:sysClr val="window" lastClr="FFFFFF"/>
          </a:fontRef>
        </p:style>
        <p:txBody>
          <a:bodyPr wrap="square" rtlCol="0" anchor="ctr">
            <a:noAutofit/>
          </a:bodyPr>
          <a:p>
            <a:pPr algn="ctr">
              <a:lnSpc>
                <a:spcPct val="120000"/>
              </a:lnSpc>
            </a:pPr>
            <a:endParaRPr lang="zh-CN" altLang="en-US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任意多边形: 形状 14"/>
          <p:cNvSpPr>
            <a:spLocks noChangeAspect="1"/>
          </p:cNvSpPr>
          <p:nvPr>
            <p:custDataLst>
              <p:tags r:id="rId3"/>
            </p:custDataLst>
          </p:nvPr>
        </p:nvSpPr>
        <p:spPr>
          <a:xfrm rot="10800000">
            <a:off x="10997345" y="776896"/>
            <a:ext cx="282076" cy="572396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chemeClr val="accent1"/>
          </a:solidFill>
          <a:ln w="31750" cap="rnd">
            <a:noFill/>
            <a:round/>
          </a:ln>
        </p:spPr>
        <p:style>
          <a:lnRef idx="2">
            <a:srgbClr val="81AFE0">
              <a:shade val="50000"/>
            </a:srgbClr>
          </a:lnRef>
          <a:fillRef idx="1">
            <a:srgbClr val="81AFE0"/>
          </a:fillRef>
          <a:effectRef idx="0">
            <a:srgbClr val="81AFE0"/>
          </a:effectRef>
          <a:fontRef idx="minor">
            <a:sysClr val="window" lastClr="FFFFFF"/>
          </a:fontRef>
        </p:style>
        <p:txBody>
          <a:bodyPr wrap="square" rtlCol="0" anchor="ctr">
            <a:noAutofit/>
          </a:bodyPr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" name="任意多边形: 形状 1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10800000">
            <a:off x="11270350" y="676012"/>
            <a:ext cx="282076" cy="572396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noFill/>
          <a:ln w="38100" cap="rnd">
            <a:solidFill>
              <a:srgbClr val="000000"/>
            </a:solidFill>
            <a:round/>
          </a:ln>
        </p:spPr>
        <p:style>
          <a:lnRef idx="2">
            <a:srgbClr val="81AFE0">
              <a:shade val="50000"/>
            </a:srgbClr>
          </a:lnRef>
          <a:fillRef idx="1">
            <a:srgbClr val="81AFE0"/>
          </a:fillRef>
          <a:effectRef idx="0">
            <a:srgbClr val="81AFE0"/>
          </a:effectRef>
          <a:fontRef idx="minor">
            <a:sysClr val="window" lastClr="FFFFFF"/>
          </a:fontRef>
        </p:style>
        <p:txBody>
          <a:bodyPr wrap="square" rtlCol="0" anchor="ctr">
            <a:noAutofit/>
          </a:bodyPr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3" name="任意多边形: 形状 12"/>
          <p:cNvSpPr>
            <a:spLocks noChangeAspect="1"/>
          </p:cNvSpPr>
          <p:nvPr>
            <p:custDataLst>
              <p:tags r:id="rId5"/>
            </p:custDataLst>
          </p:nvPr>
        </p:nvSpPr>
        <p:spPr>
          <a:xfrm rot="10800000">
            <a:off x="10896461" y="676012"/>
            <a:ext cx="282076" cy="572396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noFill/>
          <a:ln w="38100" cap="rnd">
            <a:solidFill>
              <a:srgbClr val="000000"/>
            </a:solidFill>
            <a:round/>
          </a:ln>
        </p:spPr>
        <p:style>
          <a:lnRef idx="2">
            <a:srgbClr val="81AFE0">
              <a:shade val="50000"/>
            </a:srgbClr>
          </a:lnRef>
          <a:fillRef idx="1">
            <a:srgbClr val="81AFE0"/>
          </a:fillRef>
          <a:effectRef idx="0">
            <a:srgbClr val="81AFE0"/>
          </a:effectRef>
          <a:fontRef idx="minor">
            <a:sysClr val="window" lastClr="FFFFFF"/>
          </a:fontRef>
        </p:style>
        <p:txBody>
          <a:bodyPr wrap="square" rtlCol="0" anchor="ctr">
            <a:noAutofit/>
          </a:bodyPr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4" name="文本框 93"/>
          <p:cNvSpPr txBox="1"/>
          <p:nvPr>
            <p:custDataLst>
              <p:tags r:id="rId6"/>
            </p:custDataLst>
          </p:nvPr>
        </p:nvSpPr>
        <p:spPr>
          <a:xfrm>
            <a:off x="1379855" y="788175"/>
            <a:ext cx="9152255" cy="62992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72500"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zh-CN" altLang="en-US" sz="3600" b="1" spc="30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55简" panose="00020600040101010101" charset="-122"/>
              </a:rPr>
              <a:t>三、学习心理学的意义</a:t>
            </a:r>
            <a:endParaRPr lang="zh-CN" altLang="en-US" sz="3600" b="1" spc="300">
              <a:solidFill>
                <a:schemeClr val="dk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汉仪旗黑-55简" panose="00020600040101010101" charset="-122"/>
            </a:endParaRPr>
          </a:p>
        </p:txBody>
      </p:sp>
      <p:pic>
        <p:nvPicPr>
          <p:cNvPr id="16" name="图形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8739" y="730474"/>
            <a:ext cx="861262" cy="745322"/>
          </a:xfrm>
          <a:prstGeom prst="rect">
            <a:avLst/>
          </a:prstGeom>
          <a:effectLst>
            <a:outerShdw blurRad="25400" dist="254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578" y="2037543"/>
            <a:ext cx="2215722" cy="387966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490470" y="2794635"/>
            <a:ext cx="7611745" cy="26752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一切的成就，一切的财富，都始于一个意念，即自我意识。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r" fontAlgn="auto">
              <a:lnSpc>
                <a:spcPct val="10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──［法］拿破仑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不研究自身，就决不能深刻了解别人。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──［俄］车尔尼雪夫斯基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3" r="7812"/>
          <a:stretch>
            <a:fillRect/>
          </a:stretch>
        </p:blipFill>
        <p:spPr>
          <a:xfrm rot="16200000">
            <a:off x="2667001" y="-2667000"/>
            <a:ext cx="6858001" cy="12191999"/>
          </a:xfrm>
          <a:custGeom>
            <a:avLst/>
            <a:gdLst>
              <a:gd name="connsiteX0" fmla="*/ 6858001 w 6858001"/>
              <a:gd name="connsiteY0" fmla="*/ 0 h 12191999"/>
              <a:gd name="connsiteX1" fmla="*/ 6858001 w 6858001"/>
              <a:gd name="connsiteY1" fmla="*/ 12191999 h 12191999"/>
              <a:gd name="connsiteX2" fmla="*/ 0 w 6858001"/>
              <a:gd name="connsiteY2" fmla="*/ 12191999 h 12191999"/>
              <a:gd name="connsiteX3" fmla="*/ 0 w 6858001"/>
              <a:gd name="connsiteY3" fmla="*/ 0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1" h="12191999">
                <a:moveTo>
                  <a:pt x="6858001" y="0"/>
                </a:moveTo>
                <a:lnTo>
                  <a:pt x="6858001" y="12191999"/>
                </a:lnTo>
                <a:lnTo>
                  <a:pt x="0" y="12191999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3082290" y="2501265"/>
            <a:ext cx="602742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宋体" panose="02010600030101010101" pitchFamily="2" charset="-122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9400" b="1" kern="0" spc="-300" dirty="0">
                <a:ln w="38100">
                  <a:solidFill>
                    <a:srgbClr val="ED796F"/>
                  </a:solidFill>
                </a:ln>
                <a:solidFill>
                  <a:schemeClr val="accent1">
                    <a:lumMod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+mn-ea"/>
                <a:sym typeface="+mn-lt"/>
              </a:rPr>
              <a:t>谢谢聆听</a:t>
            </a:r>
            <a:endParaRPr kumimoji="0" lang="zh-CN" altLang="en-US" sz="9400" b="1" kern="0" spc="-300" dirty="0">
              <a:ln w="38100">
                <a:solidFill>
                  <a:srgbClr val="ED796F"/>
                </a:solidFill>
              </a:ln>
              <a:solidFill>
                <a:schemeClr val="accent1">
                  <a:lumMod val="25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529648" y="239624"/>
            <a:ext cx="475932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sz="4000" dirty="0">
                <a:solidFill>
                  <a:schemeClr val="accent1">
                    <a:lumMod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+mn-ea"/>
                <a:sym typeface="+mn-lt"/>
              </a:rPr>
              <a:t>项目目标</a:t>
            </a:r>
            <a:endParaRPr sz="4000" dirty="0">
              <a:solidFill>
                <a:schemeClr val="accent1">
                  <a:lumMod val="25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+mn-ea"/>
              <a:sym typeface="+mn-lt"/>
            </a:endParaRPr>
          </a:p>
        </p:txBody>
      </p:sp>
      <p:sp>
        <p:nvSpPr>
          <p:cNvPr id="13" name="Freeform 9"/>
          <p:cNvSpPr/>
          <p:nvPr>
            <p:custDataLst>
              <p:tags r:id="rId1"/>
            </p:custDataLst>
          </p:nvPr>
        </p:nvSpPr>
        <p:spPr bwMode="auto">
          <a:xfrm>
            <a:off x="301837" y="946151"/>
            <a:ext cx="11654367" cy="736600"/>
          </a:xfrm>
          <a:custGeom>
            <a:avLst/>
            <a:gdLst>
              <a:gd name="T0" fmla="*/ 2 w 4909"/>
              <a:gd name="T1" fmla="*/ 0 h 310"/>
              <a:gd name="T2" fmla="*/ 609 w 4909"/>
              <a:gd name="T3" fmla="*/ 115 h 310"/>
              <a:gd name="T4" fmla="*/ 1222 w 4909"/>
              <a:gd name="T5" fmla="*/ 195 h 310"/>
              <a:gd name="T6" fmla="*/ 1838 w 4909"/>
              <a:gd name="T7" fmla="*/ 245 h 310"/>
              <a:gd name="T8" fmla="*/ 2456 w 4909"/>
              <a:gd name="T9" fmla="*/ 264 h 310"/>
              <a:gd name="T10" fmla="*/ 3073 w 4909"/>
              <a:gd name="T11" fmla="*/ 252 h 310"/>
              <a:gd name="T12" fmla="*/ 3382 w 4909"/>
              <a:gd name="T13" fmla="*/ 233 h 310"/>
              <a:gd name="T14" fmla="*/ 3535 w 4909"/>
              <a:gd name="T15" fmla="*/ 220 h 310"/>
              <a:gd name="T16" fmla="*/ 3689 w 4909"/>
              <a:gd name="T17" fmla="*/ 205 h 310"/>
              <a:gd name="T18" fmla="*/ 3996 w 4909"/>
              <a:gd name="T19" fmla="*/ 168 h 310"/>
              <a:gd name="T20" fmla="*/ 4302 w 4909"/>
              <a:gd name="T21" fmla="*/ 122 h 310"/>
              <a:gd name="T22" fmla="*/ 4606 w 4909"/>
              <a:gd name="T23" fmla="*/ 66 h 310"/>
              <a:gd name="T24" fmla="*/ 4757 w 4909"/>
              <a:gd name="T25" fmla="*/ 34 h 310"/>
              <a:gd name="T26" fmla="*/ 4908 w 4909"/>
              <a:gd name="T27" fmla="*/ 0 h 310"/>
              <a:gd name="T28" fmla="*/ 4909 w 4909"/>
              <a:gd name="T29" fmla="*/ 6 h 310"/>
              <a:gd name="T30" fmla="*/ 4760 w 4909"/>
              <a:gd name="T31" fmla="*/ 46 h 310"/>
              <a:gd name="T32" fmla="*/ 4609 w 4909"/>
              <a:gd name="T33" fmla="*/ 82 h 310"/>
              <a:gd name="T34" fmla="*/ 4306 w 4909"/>
              <a:gd name="T35" fmla="*/ 146 h 310"/>
              <a:gd name="T36" fmla="*/ 4001 w 4909"/>
              <a:gd name="T37" fmla="*/ 199 h 310"/>
              <a:gd name="T38" fmla="*/ 3693 w 4909"/>
              <a:gd name="T39" fmla="*/ 241 h 310"/>
              <a:gd name="T40" fmla="*/ 3075 w 4909"/>
              <a:gd name="T41" fmla="*/ 294 h 310"/>
              <a:gd name="T42" fmla="*/ 2455 w 4909"/>
              <a:gd name="T43" fmla="*/ 309 h 310"/>
              <a:gd name="T44" fmla="*/ 1836 w 4909"/>
              <a:gd name="T45" fmla="*/ 288 h 310"/>
              <a:gd name="T46" fmla="*/ 1218 w 4909"/>
              <a:gd name="T47" fmla="*/ 231 h 310"/>
              <a:gd name="T48" fmla="*/ 605 w 4909"/>
              <a:gd name="T49" fmla="*/ 140 h 310"/>
              <a:gd name="T50" fmla="*/ 301 w 4909"/>
              <a:gd name="T51" fmla="*/ 79 h 310"/>
              <a:gd name="T52" fmla="*/ 150 w 4909"/>
              <a:gd name="T53" fmla="*/ 45 h 310"/>
              <a:gd name="T54" fmla="*/ 0 w 4909"/>
              <a:gd name="T55" fmla="*/ 6 h 310"/>
              <a:gd name="T56" fmla="*/ 2 w 4909"/>
              <a:gd name="T57" fmla="*/ 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09" h="310">
                <a:moveTo>
                  <a:pt x="2" y="0"/>
                </a:moveTo>
                <a:cubicBezTo>
                  <a:pt x="203" y="46"/>
                  <a:pt x="406" y="83"/>
                  <a:pt x="609" y="115"/>
                </a:cubicBezTo>
                <a:cubicBezTo>
                  <a:pt x="813" y="147"/>
                  <a:pt x="1017" y="173"/>
                  <a:pt x="1222" y="195"/>
                </a:cubicBezTo>
                <a:cubicBezTo>
                  <a:pt x="1427" y="217"/>
                  <a:pt x="1633" y="234"/>
                  <a:pt x="1838" y="245"/>
                </a:cubicBezTo>
                <a:cubicBezTo>
                  <a:pt x="2044" y="257"/>
                  <a:pt x="2250" y="264"/>
                  <a:pt x="2456" y="264"/>
                </a:cubicBezTo>
                <a:cubicBezTo>
                  <a:pt x="2662" y="266"/>
                  <a:pt x="2868" y="262"/>
                  <a:pt x="3073" y="252"/>
                </a:cubicBezTo>
                <a:cubicBezTo>
                  <a:pt x="3176" y="247"/>
                  <a:pt x="3279" y="241"/>
                  <a:pt x="3382" y="233"/>
                </a:cubicBezTo>
                <a:cubicBezTo>
                  <a:pt x="3433" y="229"/>
                  <a:pt x="3484" y="225"/>
                  <a:pt x="3535" y="220"/>
                </a:cubicBezTo>
                <a:cubicBezTo>
                  <a:pt x="3587" y="215"/>
                  <a:pt x="3638" y="210"/>
                  <a:pt x="3689" y="205"/>
                </a:cubicBezTo>
                <a:cubicBezTo>
                  <a:pt x="3792" y="194"/>
                  <a:pt x="3894" y="182"/>
                  <a:pt x="3996" y="168"/>
                </a:cubicBezTo>
                <a:cubicBezTo>
                  <a:pt x="4098" y="154"/>
                  <a:pt x="4200" y="139"/>
                  <a:pt x="4302" y="122"/>
                </a:cubicBezTo>
                <a:cubicBezTo>
                  <a:pt x="4403" y="105"/>
                  <a:pt x="4505" y="86"/>
                  <a:pt x="4606" y="66"/>
                </a:cubicBezTo>
                <a:cubicBezTo>
                  <a:pt x="4656" y="56"/>
                  <a:pt x="4707" y="45"/>
                  <a:pt x="4757" y="34"/>
                </a:cubicBezTo>
                <a:cubicBezTo>
                  <a:pt x="4807" y="23"/>
                  <a:pt x="4858" y="12"/>
                  <a:pt x="4908" y="0"/>
                </a:cubicBezTo>
                <a:cubicBezTo>
                  <a:pt x="4909" y="6"/>
                  <a:pt x="4909" y="6"/>
                  <a:pt x="4909" y="6"/>
                </a:cubicBezTo>
                <a:cubicBezTo>
                  <a:pt x="4860" y="20"/>
                  <a:pt x="4810" y="33"/>
                  <a:pt x="4760" y="46"/>
                </a:cubicBezTo>
                <a:cubicBezTo>
                  <a:pt x="4710" y="58"/>
                  <a:pt x="4659" y="70"/>
                  <a:pt x="4609" y="82"/>
                </a:cubicBezTo>
                <a:cubicBezTo>
                  <a:pt x="4508" y="105"/>
                  <a:pt x="4407" y="127"/>
                  <a:pt x="4306" y="146"/>
                </a:cubicBezTo>
                <a:cubicBezTo>
                  <a:pt x="4204" y="166"/>
                  <a:pt x="4103" y="183"/>
                  <a:pt x="4001" y="199"/>
                </a:cubicBezTo>
                <a:cubicBezTo>
                  <a:pt x="3898" y="215"/>
                  <a:pt x="3796" y="229"/>
                  <a:pt x="3693" y="241"/>
                </a:cubicBezTo>
                <a:cubicBezTo>
                  <a:pt x="3488" y="266"/>
                  <a:pt x="3282" y="283"/>
                  <a:pt x="3075" y="294"/>
                </a:cubicBezTo>
                <a:cubicBezTo>
                  <a:pt x="2869" y="305"/>
                  <a:pt x="2662" y="310"/>
                  <a:pt x="2455" y="309"/>
                </a:cubicBezTo>
                <a:cubicBezTo>
                  <a:pt x="2249" y="308"/>
                  <a:pt x="2042" y="301"/>
                  <a:pt x="1836" y="288"/>
                </a:cubicBezTo>
                <a:cubicBezTo>
                  <a:pt x="1629" y="274"/>
                  <a:pt x="1423" y="256"/>
                  <a:pt x="1218" y="231"/>
                </a:cubicBezTo>
                <a:cubicBezTo>
                  <a:pt x="1013" y="207"/>
                  <a:pt x="809" y="176"/>
                  <a:pt x="605" y="140"/>
                </a:cubicBezTo>
                <a:cubicBezTo>
                  <a:pt x="504" y="121"/>
                  <a:pt x="402" y="101"/>
                  <a:pt x="301" y="79"/>
                </a:cubicBezTo>
                <a:cubicBezTo>
                  <a:pt x="251" y="68"/>
                  <a:pt x="200" y="57"/>
                  <a:pt x="150" y="45"/>
                </a:cubicBezTo>
                <a:cubicBezTo>
                  <a:pt x="100" y="33"/>
                  <a:pt x="50" y="20"/>
                  <a:pt x="0" y="6"/>
                </a:cubicBezTo>
                <a:lnTo>
                  <a:pt x="2" y="0"/>
                </a:lnTo>
                <a:close/>
              </a:path>
            </a:pathLst>
          </a:custGeom>
          <a:solidFill>
            <a:srgbClr val="26646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chemeClr val="dk1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156460" y="1144905"/>
            <a:ext cx="1652905" cy="2454910"/>
            <a:chOff x="3345" y="2143"/>
            <a:chExt cx="2603" cy="3866"/>
          </a:xfrm>
        </p:grpSpPr>
        <p:sp>
          <p:nvSpPr>
            <p:cNvPr id="15" name="Freeform 7"/>
            <p:cNvSpPr>
              <a:spLocks noEditPoints="1"/>
            </p:cNvSpPr>
            <p:nvPr>
              <p:custDataLst>
                <p:tags r:id="rId2"/>
              </p:custDataLst>
            </p:nvPr>
          </p:nvSpPr>
          <p:spPr bwMode="auto">
            <a:xfrm>
              <a:off x="3345" y="3029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solidFill>
              <a:srgbClr val="52C5C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6" name="Freeform 10"/>
            <p:cNvSpPr/>
            <p:nvPr>
              <p:custDataLst>
                <p:tags r:id="rId3"/>
              </p:custDataLst>
            </p:nvPr>
          </p:nvSpPr>
          <p:spPr bwMode="auto">
            <a:xfrm>
              <a:off x="4295" y="2143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solidFill>
              <a:srgbClr val="2664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2" name="矩形 1"/>
            <p:cNvSpPr/>
            <p:nvPr>
              <p:custDataLst>
                <p:tags r:id="rId4"/>
              </p:custDataLst>
            </p:nvPr>
          </p:nvSpPr>
          <p:spPr>
            <a:xfrm>
              <a:off x="3574" y="4253"/>
              <a:ext cx="2144" cy="10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dk1"/>
                  </a:solidFill>
                  <a:effectLst/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  <a:sym typeface="+mn-ea"/>
                </a:rPr>
                <a:t>知识与能力目标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dk1"/>
                </a:solidFill>
                <a:effectLst/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02250" y="1341120"/>
            <a:ext cx="1652905" cy="2499995"/>
            <a:chOff x="8299" y="2452"/>
            <a:chExt cx="2603" cy="3937"/>
          </a:xfrm>
          <a:solidFill>
            <a:srgbClr val="FFC000"/>
          </a:solidFill>
        </p:grpSpPr>
        <p:sp>
          <p:nvSpPr>
            <p:cNvPr id="29" name="Freeform 8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8299" y="3406"/>
              <a:ext cx="2603" cy="2983"/>
            </a:xfrm>
            <a:custGeom>
              <a:avLst/>
              <a:gdLst>
                <a:gd name="T0" fmla="*/ 572 w 696"/>
                <a:gd name="T1" fmla="*/ 225 h 797"/>
                <a:gd name="T2" fmla="*/ 572 w 696"/>
                <a:gd name="T3" fmla="*/ 673 h 797"/>
                <a:gd name="T4" fmla="*/ 123 w 696"/>
                <a:gd name="T5" fmla="*/ 673 h 797"/>
                <a:gd name="T6" fmla="*/ 123 w 696"/>
                <a:gd name="T7" fmla="*/ 225 h 797"/>
                <a:gd name="T8" fmla="*/ 348 w 696"/>
                <a:gd name="T9" fmla="*/ 0 h 797"/>
                <a:gd name="T10" fmla="*/ 572 w 696"/>
                <a:gd name="T11" fmla="*/ 225 h 797"/>
                <a:gd name="T12" fmla="*/ 334 w 696"/>
                <a:gd name="T13" fmla="*/ 101 h 797"/>
                <a:gd name="T14" fmla="*/ 368 w 696"/>
                <a:gd name="T15" fmla="*/ 101 h 797"/>
                <a:gd name="T16" fmla="*/ 368 w 696"/>
                <a:gd name="T17" fmla="*/ 68 h 797"/>
                <a:gd name="T18" fmla="*/ 334 w 696"/>
                <a:gd name="T19" fmla="*/ 68 h 797"/>
                <a:gd name="T20" fmla="*/ 334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572" y="225"/>
                  </a:moveTo>
                  <a:cubicBezTo>
                    <a:pt x="696" y="348"/>
                    <a:pt x="696" y="549"/>
                    <a:pt x="572" y="673"/>
                  </a:cubicBezTo>
                  <a:cubicBezTo>
                    <a:pt x="448" y="797"/>
                    <a:pt x="247" y="797"/>
                    <a:pt x="123" y="673"/>
                  </a:cubicBezTo>
                  <a:cubicBezTo>
                    <a:pt x="0" y="549"/>
                    <a:pt x="0" y="348"/>
                    <a:pt x="123" y="225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5"/>
                  </a:lnTo>
                  <a:close/>
                  <a:moveTo>
                    <a:pt x="334" y="101"/>
                  </a:moveTo>
                  <a:cubicBezTo>
                    <a:pt x="343" y="111"/>
                    <a:pt x="358" y="111"/>
                    <a:pt x="368" y="101"/>
                  </a:cubicBezTo>
                  <a:cubicBezTo>
                    <a:pt x="377" y="92"/>
                    <a:pt x="377" y="77"/>
                    <a:pt x="368" y="68"/>
                  </a:cubicBezTo>
                  <a:cubicBezTo>
                    <a:pt x="359" y="58"/>
                    <a:pt x="343" y="58"/>
                    <a:pt x="334" y="68"/>
                  </a:cubicBezTo>
                  <a:cubicBezTo>
                    <a:pt x="325" y="77"/>
                    <a:pt x="325" y="92"/>
                    <a:pt x="334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800" dirty="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30" name="Freeform 12"/>
            <p:cNvSpPr/>
            <p:nvPr>
              <p:custDataLst>
                <p:tags r:id="rId6"/>
              </p:custDataLst>
            </p:nvPr>
          </p:nvSpPr>
          <p:spPr bwMode="auto">
            <a:xfrm>
              <a:off x="9233" y="2452"/>
              <a:ext cx="707" cy="1317"/>
            </a:xfrm>
            <a:custGeom>
              <a:avLst/>
              <a:gdLst>
                <a:gd name="T0" fmla="*/ 108 w 189"/>
                <a:gd name="T1" fmla="*/ 335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69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1 h 351"/>
                <a:gd name="T22" fmla="*/ 108 w 189"/>
                <a:gd name="T23" fmla="*/ 33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5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2" y="220"/>
                    <a:pt x="56" y="269"/>
                  </a:cubicBezTo>
                  <a:cubicBezTo>
                    <a:pt x="66" y="283"/>
                    <a:pt x="90" y="266"/>
                    <a:pt x="80" y="250"/>
                  </a:cubicBezTo>
                  <a:cubicBezTo>
                    <a:pt x="56" y="210"/>
                    <a:pt x="38" y="165"/>
                    <a:pt x="35" y="119"/>
                  </a:cubicBezTo>
                  <a:cubicBezTo>
                    <a:pt x="33" y="97"/>
                    <a:pt x="35" y="69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1"/>
                  </a:cubicBezTo>
                  <a:cubicBezTo>
                    <a:pt x="79" y="336"/>
                    <a:pt x="96" y="351"/>
                    <a:pt x="108" y="3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7"/>
              </p:custDataLst>
            </p:nvPr>
          </p:nvSpPr>
          <p:spPr>
            <a:xfrm>
              <a:off x="8528" y="4623"/>
              <a:ext cx="2144" cy="101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dk1"/>
                  </a:solidFill>
                  <a:effectLst/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  <a:sym typeface="+mn-ea"/>
                </a:rPr>
                <a:t>过程与方法目标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dk1"/>
                </a:solidFill>
                <a:effectLst/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50555" y="1196340"/>
            <a:ext cx="1652905" cy="2454910"/>
            <a:chOff x="12942" y="2224"/>
            <a:chExt cx="2603" cy="3866"/>
          </a:xfrm>
          <a:solidFill>
            <a:schemeClr val="bg2">
              <a:lumMod val="75000"/>
            </a:schemeClr>
          </a:solidFill>
        </p:grpSpPr>
        <p:sp>
          <p:nvSpPr>
            <p:cNvPr id="3" name="Freeform 7"/>
            <p:cNvSpPr>
              <a:spLocks noEditPoints="1"/>
            </p:cNvSpPr>
            <p:nvPr>
              <p:custDataLst>
                <p:tags r:id="rId8"/>
              </p:custDataLst>
            </p:nvPr>
          </p:nvSpPr>
          <p:spPr bwMode="auto">
            <a:xfrm>
              <a:off x="12942" y="3110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4" name="Freeform 10"/>
            <p:cNvSpPr/>
            <p:nvPr>
              <p:custDataLst>
                <p:tags r:id="rId9"/>
              </p:custDataLst>
            </p:nvPr>
          </p:nvSpPr>
          <p:spPr bwMode="auto">
            <a:xfrm>
              <a:off x="13892" y="2224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10"/>
              </p:custDataLst>
            </p:nvPr>
          </p:nvSpPr>
          <p:spPr>
            <a:xfrm>
              <a:off x="13172" y="4270"/>
              <a:ext cx="2144" cy="101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dk1"/>
                  </a:solidFill>
                  <a:effectLst/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  <a:sym typeface="+mn-ea"/>
                </a:rPr>
                <a:t>情感态度与价值观目标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dk1"/>
                </a:solidFill>
                <a:effectLst/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+mn-ea"/>
              </a:endParaRPr>
            </a:p>
          </p:txBody>
        </p:sp>
      </p:grpSp>
      <p:sp>
        <p:nvSpPr>
          <p:cNvPr id="11" name="文本框 22"/>
          <p:cNvSpPr txBox="1"/>
          <p:nvPr>
            <p:custDataLst>
              <p:tags r:id="rId11"/>
            </p:custDataLst>
          </p:nvPr>
        </p:nvSpPr>
        <p:spPr>
          <a:xfrm flipH="1">
            <a:off x="1051560" y="3931920"/>
            <a:ext cx="3240000" cy="159131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p>
            <a:pPr algn="just" fontAlgn="auto">
              <a:lnSpc>
                <a:spcPct val="130000"/>
              </a:lnSpc>
            </a:pPr>
            <a:r>
              <a:rPr lang="zh-CN" altLang="en-US" sz="1500" dirty="0">
                <a:solidFill>
                  <a:schemeClr val="lt2">
                    <a:lumMod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+mn-ea"/>
              </a:rPr>
              <a:t>1. 理解什么是自我意识，并掌握小学生自我意识的发展特点。</a:t>
            </a:r>
            <a:endParaRPr lang="zh-CN" altLang="en-US" sz="1500" dirty="0">
              <a:solidFill>
                <a:schemeClr val="lt2">
                  <a:lumMod val="25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+mn-ea"/>
            </a:endParaRPr>
          </a:p>
          <a:p>
            <a:pPr algn="just" fontAlgn="auto">
              <a:lnSpc>
                <a:spcPct val="130000"/>
              </a:lnSpc>
            </a:pPr>
            <a:r>
              <a:rPr lang="zh-CN" altLang="en-US" sz="1500" dirty="0">
                <a:solidFill>
                  <a:schemeClr val="lt2">
                    <a:lumMod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+mn-ea"/>
              </a:rPr>
              <a:t>2. 掌握自我意识的心理成分。</a:t>
            </a:r>
            <a:endParaRPr lang="zh-CN" altLang="en-US" sz="1500" dirty="0">
              <a:solidFill>
                <a:schemeClr val="lt2">
                  <a:lumMod val="25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+mn-ea"/>
            </a:endParaRPr>
          </a:p>
          <a:p>
            <a:pPr algn="just" fontAlgn="auto">
              <a:lnSpc>
                <a:spcPct val="130000"/>
              </a:lnSpc>
            </a:pPr>
            <a:r>
              <a:rPr lang="zh-CN" altLang="en-US" sz="1500" dirty="0">
                <a:solidFill>
                  <a:schemeClr val="lt2">
                    <a:lumMod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+mn-ea"/>
              </a:rPr>
              <a:t>3. 针对小学生自我意识的发展特点，把握小学生自我意识的培养方法。</a:t>
            </a:r>
            <a:endParaRPr lang="zh-CN" altLang="en-US" sz="1500" dirty="0">
              <a:solidFill>
                <a:schemeClr val="lt2">
                  <a:lumMod val="25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1" name="文本框 30"/>
          <p:cNvSpPr txBox="1"/>
          <p:nvPr>
            <p:custDataLst>
              <p:tags r:id="rId12"/>
            </p:custDataLst>
          </p:nvPr>
        </p:nvSpPr>
        <p:spPr>
          <a:xfrm flipH="1">
            <a:off x="4643940" y="3931920"/>
            <a:ext cx="2951480" cy="69151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p>
            <a:pPr lvl="0" algn="just" fontAlgn="auto">
              <a:lnSpc>
                <a:spcPct val="130000"/>
              </a:lnSpc>
            </a:pPr>
            <a:r>
              <a:rPr lang="zh-CN" altLang="en-US" sz="1500" dirty="0">
                <a:solidFill>
                  <a:schemeClr val="lt2">
                    <a:lumMod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+mn-ea"/>
              </a:rPr>
              <a:t>通过案例分析和讨论等方法，分析小学生自我意识的发展特点。</a:t>
            </a:r>
            <a:endParaRPr lang="zh-CN" altLang="en-US" sz="1500" dirty="0">
              <a:solidFill>
                <a:schemeClr val="lt2">
                  <a:lumMod val="25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5" name="文本框 22"/>
          <p:cNvSpPr txBox="1"/>
          <p:nvPr>
            <p:custDataLst>
              <p:tags r:id="rId13"/>
            </p:custDataLst>
          </p:nvPr>
        </p:nvSpPr>
        <p:spPr>
          <a:xfrm flipH="1">
            <a:off x="7947845" y="3931920"/>
            <a:ext cx="3240000" cy="21920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p>
            <a:pPr algn="just" fontAlgn="auto">
              <a:lnSpc>
                <a:spcPct val="130000"/>
              </a:lnSpc>
            </a:pPr>
            <a:r>
              <a:rPr lang="zh-CN" altLang="en-US" sz="1500" dirty="0">
                <a:solidFill>
                  <a:schemeClr val="lt2">
                    <a:lumMod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+mn-ea"/>
              </a:rPr>
              <a:t>1. 学习正确地认识自己以及自己与他人的关系。</a:t>
            </a:r>
            <a:endParaRPr lang="zh-CN" altLang="en-US" sz="1500" dirty="0">
              <a:solidFill>
                <a:schemeClr val="lt2">
                  <a:lumMod val="25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+mn-ea"/>
            </a:endParaRPr>
          </a:p>
          <a:p>
            <a:pPr algn="just" fontAlgn="auto">
              <a:lnSpc>
                <a:spcPct val="130000"/>
              </a:lnSpc>
            </a:pPr>
            <a:r>
              <a:rPr lang="zh-CN" altLang="en-US" sz="1500" dirty="0">
                <a:solidFill>
                  <a:schemeClr val="lt2">
                    <a:lumMod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+mn-ea"/>
              </a:rPr>
              <a:t>2. 悦纳、欣赏自己，提高自尊感、自信感、成功感，增强对未来职业的自豪感。</a:t>
            </a:r>
            <a:endParaRPr lang="zh-CN" altLang="en-US" sz="1500" dirty="0">
              <a:solidFill>
                <a:schemeClr val="lt2">
                  <a:lumMod val="25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+mn-ea"/>
            </a:endParaRPr>
          </a:p>
          <a:p>
            <a:pPr algn="just" fontAlgn="auto">
              <a:lnSpc>
                <a:spcPct val="130000"/>
              </a:lnSpc>
            </a:pPr>
            <a:r>
              <a:rPr lang="zh-CN" altLang="en-US" sz="1500" dirty="0">
                <a:solidFill>
                  <a:schemeClr val="lt2">
                    <a:lumMod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+mn-ea"/>
              </a:rPr>
              <a:t>3. 提高自我调控、自我教育的能力，培养自律、自强的心理品质。</a:t>
            </a:r>
            <a:endParaRPr lang="zh-CN" altLang="en-US" sz="1500" dirty="0">
              <a:solidFill>
                <a:schemeClr val="lt2">
                  <a:lumMod val="25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4462965" y="393192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7766870" y="393192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ldLvl="0" animBg="1"/>
      <p:bldP spid="11" grpId="0" bldLvl="0" animBg="1"/>
      <p:bldP spid="31" grpId="0" bldLvl="0" animBg="1"/>
      <p:bldP spid="2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5" name="矩形 24"/>
          <p:cNvSpPr/>
          <p:nvPr userDrawn="1">
            <p:custDataLst>
              <p:tags r:id="rId1"/>
            </p:custDataLst>
          </p:nvPr>
        </p:nvSpPr>
        <p:spPr>
          <a:xfrm>
            <a:off x="0" y="1968231"/>
            <a:ext cx="12192000" cy="4889769"/>
          </a:xfrm>
          <a:prstGeom prst="rect">
            <a:avLst/>
          </a:prstGeom>
          <a:solidFill>
            <a:schemeClr val="dk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9" name="组合 18"/>
          <p:cNvGrpSpPr/>
          <p:nvPr userDrawn="1">
            <p:custDataLst>
              <p:tags r:id="rId2"/>
            </p:custDataLst>
          </p:nvPr>
        </p:nvGrpSpPr>
        <p:grpSpPr>
          <a:xfrm>
            <a:off x="163882" y="145257"/>
            <a:ext cx="11835631" cy="279815"/>
            <a:chOff x="163882" y="145257"/>
            <a:chExt cx="11835631" cy="279815"/>
          </a:xfrm>
        </p:grpSpPr>
        <p:sp>
          <p:nvSpPr>
            <p:cNvPr id="20" name="矩形 19"/>
            <p:cNvSpPr/>
            <p:nvPr userDrawn="1">
              <p:custDataLst>
                <p:tags r:id="rId3"/>
              </p:custDataLst>
            </p:nvPr>
          </p:nvSpPr>
          <p:spPr>
            <a:xfrm rot="18900000">
              <a:off x="397264" y="145257"/>
              <a:ext cx="156507" cy="15650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" name="矩形 20"/>
            <p:cNvSpPr/>
            <p:nvPr userDrawn="1">
              <p:custDataLst>
                <p:tags r:id="rId4"/>
              </p:custDataLst>
            </p:nvPr>
          </p:nvSpPr>
          <p:spPr>
            <a:xfrm rot="2700000">
              <a:off x="163882" y="145257"/>
              <a:ext cx="156507" cy="15650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矩形 21"/>
            <p:cNvSpPr/>
            <p:nvPr userDrawn="1">
              <p:custDataLst>
                <p:tags r:id="rId5"/>
              </p:custDataLst>
            </p:nvPr>
          </p:nvSpPr>
          <p:spPr>
            <a:xfrm rot="2700000">
              <a:off x="285392" y="145257"/>
              <a:ext cx="156507" cy="15650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矩形 22"/>
            <p:cNvSpPr/>
            <p:nvPr userDrawn="1">
              <p:custDataLst>
                <p:tags r:id="rId6"/>
              </p:custDataLst>
            </p:nvPr>
          </p:nvSpPr>
          <p:spPr>
            <a:xfrm rot="2700000">
              <a:off x="11659767" y="170184"/>
              <a:ext cx="254888" cy="25488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矩形 23"/>
            <p:cNvSpPr/>
            <p:nvPr userDrawn="1">
              <p:custDataLst>
                <p:tags r:id="rId7"/>
              </p:custDataLst>
            </p:nvPr>
          </p:nvSpPr>
          <p:spPr>
            <a:xfrm rot="2700000">
              <a:off x="11744625" y="170184"/>
              <a:ext cx="254888" cy="25488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8"/>
            </p:custDataLst>
          </p:nvPr>
        </p:nvSpPr>
        <p:spPr>
          <a:xfrm>
            <a:off x="609562" y="609590"/>
            <a:ext cx="10972876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000" b="1" spc="16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电影：《攻壳机动队》</a:t>
            </a:r>
            <a:endParaRPr lang="zh-CN" altLang="en-US" sz="4000" b="1" spc="16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 l="15027" r="15027"/>
          <a:stretch>
            <a:fillRect/>
          </a:stretch>
        </p:blipFill>
        <p:spPr>
          <a:xfrm>
            <a:off x="609562" y="2590785"/>
            <a:ext cx="3517442" cy="36576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800" h="5760">
                <a:moveTo>
                  <a:pt x="0" y="0"/>
                </a:moveTo>
                <a:lnTo>
                  <a:pt x="10800" y="0"/>
                </a:lnTo>
                <a:lnTo>
                  <a:pt x="10800" y="5760"/>
                </a:lnTo>
                <a:lnTo>
                  <a:pt x="0" y="576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8" name="Title 6"/>
          <p:cNvSpPr txBox="1"/>
          <p:nvPr>
            <p:custDataLst>
              <p:tags r:id="rId11"/>
            </p:custDataLst>
          </p:nvPr>
        </p:nvSpPr>
        <p:spPr>
          <a:xfrm>
            <a:off x="4714875" y="2590800"/>
            <a:ext cx="6867525" cy="36576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800" spc="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【主演】斯嘉丽·约翰逊皮鲁·埃斯贝克  北野武  朱丽叶·比诺什</a:t>
            </a:r>
            <a:endParaRPr lang="zh-CN" altLang="en-US" sz="1800" spc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800" spc="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【导演】鲁伯特·山德斯</a:t>
            </a:r>
            <a:endParaRPr lang="zh-CN" altLang="en-US" sz="1800" spc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800" spc="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【类型】动作科幻片</a:t>
            </a:r>
            <a:endParaRPr lang="zh-CN" altLang="en-US" sz="1800" spc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800" spc="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片中主人公素子虽然保留了人类大脑（Ghost），但除此之外的整个身体全部是人造的生化义体，为此她常常自问：“我究竟是人还是机器？”，“我真的存在吗？”</a:t>
            </a:r>
            <a:endParaRPr lang="zh-CN" altLang="en-US" sz="1800" spc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800" spc="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【思考】那么素子真的存在意识吗？什么是自我意识 ？</a:t>
            </a:r>
            <a:endParaRPr lang="zh-CN" altLang="en-US" sz="1800" spc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25" t="3299" r="3909" b="9157"/>
          <a:stretch>
            <a:fillRect/>
          </a:stretch>
        </p:blipFill>
        <p:spPr>
          <a:xfrm rot="20879545">
            <a:off x="445770" y="3512185"/>
            <a:ext cx="2948305" cy="2992120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0" t="11008" r="8926" b="13822"/>
          <a:stretch>
            <a:fillRect/>
          </a:stretch>
        </p:blipFill>
        <p:spPr>
          <a:xfrm>
            <a:off x="9230995" y="3641725"/>
            <a:ext cx="2809240" cy="2883535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2250440" y="418465"/>
            <a:ext cx="7691120" cy="4248785"/>
            <a:chOff x="58899" y="1564448"/>
            <a:chExt cx="6858000" cy="3960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952" b="21429"/>
            <a:stretch>
              <a:fillRect/>
            </a:stretch>
          </p:blipFill>
          <p:spPr>
            <a:xfrm>
              <a:off x="58899" y="1564448"/>
              <a:ext cx="6858000" cy="396000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327519" y="4192806"/>
              <a:ext cx="4320000" cy="65871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p>
              <a:pPr algn="ctr"/>
              <a:r>
                <a:rPr lang="zh-CN" altLang="en-US" sz="4000" dirty="0">
                  <a:ln w="12700">
                    <a:solidFill>
                      <a:srgbClr val="3E270A"/>
                    </a:solidFill>
                  </a:ln>
                  <a:solidFill>
                    <a:schemeClr val="dk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</a:rPr>
                <a:t>自我意识的概述</a:t>
              </a:r>
              <a:endParaRPr lang="zh-CN" altLang="en-US" sz="4000" dirty="0">
                <a:ln w="12700">
                  <a:solidFill>
                    <a:srgbClr val="3E270A"/>
                  </a:solidFill>
                </a:ln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4"/>
              </p:custDataLst>
            </p:nvPr>
          </p:nvSpPr>
          <p:spPr>
            <a:xfrm>
              <a:off x="1707121" y="3092873"/>
              <a:ext cx="3420000" cy="6587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4000" b="1" spc="600" dirty="0">
                  <a:ln w="6600">
                    <a:solidFill>
                      <a:schemeClr val="dk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</a:rPr>
                <a:t>任务一</a:t>
              </a:r>
              <a:endParaRPr lang="zh-CN" altLang="en-US" sz="4000" b="1" spc="600" dirty="0">
                <a:ln w="6600">
                  <a:solidFill>
                    <a:schemeClr val="dk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/>
          <p:cNvSpPr/>
          <p:nvPr>
            <p:custDataLst>
              <p:tags r:id="rId1"/>
            </p:custDataLst>
          </p:nvPr>
        </p:nvSpPr>
        <p:spPr bwMode="auto">
          <a:xfrm>
            <a:off x="6336134" y="2148205"/>
            <a:ext cx="401701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+mn-lt"/>
              </a:rPr>
              <a:t>1. 了解自我意识的内涵及其作用。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+mn-lt"/>
              </a:rPr>
              <a:t>2. 掌握自我意识的心理成分。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+mn-lt"/>
              </a:rPr>
              <a:t>3. 通过学习自我意识相关知识，正确认识和接纳自己。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+mn-lt"/>
            </a:endParaRPr>
          </a:p>
        </p:txBody>
      </p:sp>
      <p:sp>
        <p:nvSpPr>
          <p:cNvPr id="62" name="矩形 61"/>
          <p:cNvSpPr/>
          <p:nvPr>
            <p:custDataLst>
              <p:tags r:id="rId2"/>
            </p:custDataLst>
          </p:nvPr>
        </p:nvSpPr>
        <p:spPr bwMode="auto">
          <a:xfrm>
            <a:off x="6336030" y="4364355"/>
            <a:ext cx="405638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旗黑-55简" panose="00020600040101010101" charset="-122"/>
                <a:cs typeface="+mn-ea"/>
                <a:sym typeface="+mn-lt"/>
              </a:rPr>
              <a:t>观察、分析某小学不同年级学生自我调控方面的特点，并提出教育建议。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汉仪旗黑-55简" panose="00020600040101010101" charset="-122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63"/>
          <a:stretch>
            <a:fillRect/>
          </a:stretch>
        </p:blipFill>
        <p:spPr>
          <a:xfrm>
            <a:off x="735965" y="1076325"/>
            <a:ext cx="5168900" cy="4705350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6396990" y="3898900"/>
            <a:ext cx="1466215" cy="429895"/>
          </a:xfrm>
          <a:prstGeom prst="rect">
            <a:avLst/>
          </a:prstGeom>
          <a:solidFill>
            <a:srgbClr val="B1CD5E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200" b="1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黑体" panose="02010609060101010101" charset="-122"/>
              </a:rPr>
              <a:t>学习任务</a:t>
            </a:r>
            <a:endParaRPr lang="zh-CN" altLang="en-US" sz="2200" b="1" dirty="0">
              <a:solidFill>
                <a:schemeClr val="dk1"/>
              </a:solidFill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96990" y="1671955"/>
            <a:ext cx="1466215" cy="429895"/>
          </a:xfrm>
          <a:prstGeom prst="rect">
            <a:avLst/>
          </a:prstGeom>
          <a:solidFill>
            <a:srgbClr val="FF8A86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2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黑体" panose="02010609060101010101" charset="-122"/>
              </a:rPr>
              <a:t>教学目标</a:t>
            </a:r>
            <a:endParaRPr lang="zh-CN" altLang="en-US" sz="2200" b="1" dirty="0"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62" grpId="0"/>
      <p:bldP spid="16" grpId="0" bldLvl="0" animBg="1"/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688975" y="716915"/>
            <a:ext cx="10821035" cy="542480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032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24460" y="830580"/>
            <a:ext cx="1751965" cy="5097780"/>
            <a:chOff x="14795" y="-27"/>
            <a:chExt cx="2759" cy="8028"/>
          </a:xfrm>
        </p:grpSpPr>
        <p:sp>
          <p:nvSpPr>
            <p:cNvPr id="14" name="矩形 13"/>
            <p:cNvSpPr/>
            <p:nvPr>
              <p:custDataLst>
                <p:tags r:id="rId2"/>
              </p:custDataLst>
            </p:nvPr>
          </p:nvSpPr>
          <p:spPr>
            <a:xfrm>
              <a:off x="15684" y="-27"/>
              <a:ext cx="1870" cy="8028"/>
            </a:xfrm>
            <a:prstGeom prst="rect">
              <a:avLst/>
            </a:prstGeom>
            <a:solidFill>
              <a:srgbClr val="8CC288"/>
            </a:solidFill>
            <a:ln>
              <a:noFill/>
            </a:ln>
            <a:effectLst>
              <a:outerShdw blurRad="88900" dist="762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pic>
          <p:nvPicPr>
            <p:cNvPr id="27" name="图片 26" descr="商用美食甜点 (50)"/>
            <p:cNvPicPr>
              <a:picLocks noChangeAspect="1"/>
            </p:cNvPicPr>
            <p:nvPr/>
          </p:nvPicPr>
          <p:blipFill>
            <a:blip r:embed="rId3"/>
            <a:srcRect l="52709" t="33981" r="17256" b="35689"/>
            <a:stretch>
              <a:fillRect/>
            </a:stretch>
          </p:blipFill>
          <p:spPr>
            <a:xfrm>
              <a:off x="14795" y="5426"/>
              <a:ext cx="2550" cy="2575"/>
            </a:xfrm>
            <a:prstGeom prst="rect">
              <a:avLst/>
            </a:prstGeom>
            <a:effectLst>
              <a:outerShdw blurRad="88900" dist="76200" dir="8100000" algn="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8" name="文本框 27"/>
            <p:cNvSpPr txBox="1"/>
            <p:nvPr>
              <p:custDataLst>
                <p:tags r:id="rId4"/>
              </p:custDataLst>
            </p:nvPr>
          </p:nvSpPr>
          <p:spPr>
            <a:xfrm>
              <a:off x="16185" y="656"/>
              <a:ext cx="1015" cy="5446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eaVert" wrap="square" rtlCol="0" anchor="ctr" anchorCtr="0">
              <a:spAutoFit/>
            </a:bodyPr>
            <a:p>
              <a:pPr algn="ctr">
                <a:lnSpc>
                  <a:spcPct val="100000"/>
                </a:lnSpc>
              </a:pPr>
              <a:r>
                <a:rPr kumimoji="1" lang="zh-CN" altLang="en-US" sz="3000" dirty="0">
                  <a:solidFill>
                    <a:schemeClr val="lt1"/>
                  </a:solidFill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</a:rPr>
                <a:t>本任务知识结构</a:t>
              </a:r>
              <a:endParaRPr kumimoji="1" lang="zh-CN" altLang="en-US" sz="3000" dirty="0">
                <a:solidFill>
                  <a:schemeClr val="lt1"/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412490" y="2398395"/>
            <a:ext cx="6050280" cy="688975"/>
            <a:chOff x="5356" y="3399"/>
            <a:chExt cx="9528" cy="1085"/>
          </a:xfrm>
        </p:grpSpPr>
        <p:sp>
          <p:nvSpPr>
            <p:cNvPr id="2" name="圆角矩形 1"/>
            <p:cNvSpPr/>
            <p:nvPr>
              <p:custDataLst>
                <p:tags r:id="rId5"/>
              </p:custDataLst>
            </p:nvPr>
          </p:nvSpPr>
          <p:spPr>
            <a:xfrm>
              <a:off x="5639" y="3399"/>
              <a:ext cx="9245" cy="1085"/>
            </a:xfrm>
            <a:prstGeom prst="roundRect">
              <a:avLst>
                <a:gd name="adj" fmla="val 37158"/>
              </a:avLst>
            </a:prstGeom>
            <a:solidFill>
              <a:schemeClr val="lt1"/>
            </a:solidFill>
            <a:ln w="66675">
              <a:solidFill>
                <a:srgbClr val="E27D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黑体" panose="02010609060101010101" charset="-122"/>
              </a:endParaRPr>
            </a:p>
          </p:txBody>
        </p:sp>
        <p:sp>
          <p:nvSpPr>
            <p:cNvPr id="3" name="矩形 2"/>
            <p:cNvSpPr/>
            <p:nvPr>
              <p:custDataLst>
                <p:tags r:id="rId6"/>
              </p:custDataLst>
            </p:nvPr>
          </p:nvSpPr>
          <p:spPr>
            <a:xfrm>
              <a:off x="6143" y="3506"/>
              <a:ext cx="7918" cy="82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l">
                <a:defRPr/>
              </a:pPr>
              <a:r>
                <a:rPr lang="en-US" altLang="zh-CN" sz="2800" b="1" kern="100" dirty="0">
                  <a:solidFill>
                    <a:schemeClr val="dk1"/>
                  </a:solidFill>
                  <a:latin typeface="Arial" panose="020B0604020202020204" pitchFamily="34" charset="0"/>
                  <a:ea typeface="汉仪旗黑-55简" panose="00020600040101010101" charset="-122"/>
                  <a:cs typeface="Times New Roman" panose="02020603050405020304" pitchFamily="18" charset="0"/>
                </a:rPr>
                <a:t>一、</a:t>
              </a:r>
              <a:r>
                <a:rPr lang="zh-CN" altLang="en-US" sz="2800" b="1" kern="100" dirty="0">
                  <a:solidFill>
                    <a:schemeClr val="dk1"/>
                  </a:solidFill>
                  <a:latin typeface="Arial" panose="020B0604020202020204" pitchFamily="34" charset="0"/>
                  <a:ea typeface="汉仪旗黑-55简" panose="00020600040101010101" charset="-122"/>
                  <a:cs typeface="Times New Roman" panose="02020603050405020304" pitchFamily="18" charset="0"/>
                </a:rPr>
                <a:t>什么是自我意识</a:t>
              </a:r>
              <a:endParaRPr lang="zh-CN" altLang="en-US" sz="2800" b="1" kern="100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4" name="椭圆 3"/>
            <p:cNvSpPr/>
            <p:nvPr>
              <p:custDataLst>
                <p:tags r:id="rId7"/>
              </p:custDataLst>
            </p:nvPr>
          </p:nvSpPr>
          <p:spPr>
            <a:xfrm>
              <a:off x="5356" y="3647"/>
              <a:ext cx="589" cy="589"/>
            </a:xfrm>
            <a:prstGeom prst="ellipse">
              <a:avLst/>
            </a:prstGeom>
            <a:solidFill>
              <a:srgbClr val="E27D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黑体" panose="02010609060101010101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412490" y="3637280"/>
            <a:ext cx="6050280" cy="688975"/>
            <a:chOff x="5356" y="5170"/>
            <a:chExt cx="9528" cy="1085"/>
          </a:xfrm>
        </p:grpSpPr>
        <p:sp>
          <p:nvSpPr>
            <p:cNvPr id="7" name="圆角矩形 6"/>
            <p:cNvSpPr/>
            <p:nvPr>
              <p:custDataLst>
                <p:tags r:id="rId8"/>
              </p:custDataLst>
            </p:nvPr>
          </p:nvSpPr>
          <p:spPr>
            <a:xfrm>
              <a:off x="5639" y="5170"/>
              <a:ext cx="9245" cy="1085"/>
            </a:xfrm>
            <a:prstGeom prst="roundRect">
              <a:avLst>
                <a:gd name="adj" fmla="val 37158"/>
              </a:avLst>
            </a:prstGeom>
            <a:solidFill>
              <a:schemeClr val="lt1"/>
            </a:solidFill>
            <a:ln w="66675">
              <a:solidFill>
                <a:srgbClr val="F8B04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黑体" panose="02010609060101010101" charset="-122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9"/>
              </p:custDataLst>
            </p:nvPr>
          </p:nvSpPr>
          <p:spPr>
            <a:xfrm>
              <a:off x="6143" y="5302"/>
              <a:ext cx="8502" cy="82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l">
                <a:lnSpc>
                  <a:spcPct val="100000"/>
                </a:lnSpc>
                <a:defRPr/>
              </a:pPr>
              <a:r>
                <a:rPr lang="en-US" altLang="zh-CN" sz="2800" b="1" kern="100" dirty="0">
                  <a:solidFill>
                    <a:schemeClr val="dk1"/>
                  </a:solidFill>
                  <a:latin typeface="Arial" panose="020B0604020202020204" pitchFamily="34" charset="0"/>
                  <a:ea typeface="汉仪旗黑-55简" panose="00020600040101010101" charset="-122"/>
                  <a:cs typeface="Times New Roman" panose="02020603050405020304" pitchFamily="18" charset="0"/>
                </a:rPr>
                <a:t>二、</a:t>
              </a:r>
              <a:r>
                <a:rPr lang="zh-CN" altLang="en-US" sz="2800" b="1" kern="100" dirty="0">
                  <a:solidFill>
                    <a:schemeClr val="dk1"/>
                  </a:solidFill>
                  <a:latin typeface="Arial" panose="020B0604020202020204" pitchFamily="34" charset="0"/>
                  <a:ea typeface="汉仪旗黑-55简" panose="00020600040101010101" charset="-122"/>
                  <a:cs typeface="Times New Roman" panose="02020603050405020304" pitchFamily="18" charset="0"/>
                </a:rPr>
                <a:t>自我意识的心理成分</a:t>
              </a:r>
              <a:endParaRPr lang="zh-CN" altLang="en-US" sz="2800" b="1" kern="100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椭圆 10"/>
            <p:cNvSpPr/>
            <p:nvPr>
              <p:custDataLst>
                <p:tags r:id="rId10"/>
              </p:custDataLst>
            </p:nvPr>
          </p:nvSpPr>
          <p:spPr>
            <a:xfrm>
              <a:off x="5356" y="5418"/>
              <a:ext cx="589" cy="589"/>
            </a:xfrm>
            <a:prstGeom prst="ellipse">
              <a:avLst/>
            </a:prstGeom>
            <a:solidFill>
              <a:srgbClr val="F8B0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drap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1*i*2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1*i*3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57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6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6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6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7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7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</p:tagLst>
</file>

<file path=ppt/tags/tag17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7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7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7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7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7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8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8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8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8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8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</p:tagLst>
</file>

<file path=ppt/tags/tag18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8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8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9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9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9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9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9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0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0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0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0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0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0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0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0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0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1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1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1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14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215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16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17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1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1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21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22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23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24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322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322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1.xml><?xml version="1.0" encoding="utf-8"?>
<p:tagLst xmlns:p="http://schemas.openxmlformats.org/presentationml/2006/main">
  <p:tag name="KSO_WM_TEMPLATE_THUMBS_INDEX" val="1、4、7、9、12、13、16、17、19、22、27、30、31"/>
  <p:tag name="KSO_WM_TEMPLATE_SUBCATEGORY" val="0"/>
  <p:tag name="KSO_WM_TEMPLATE_COLOR_TYPE" val="1"/>
  <p:tag name="KSO_WM_TEMPLATE_MASTER_THUMB_INDEX" val="12"/>
  <p:tag name="KSO_WM_TAG_VERSION" val="1.0"/>
  <p:tag name="KSO_WM_BEAUTIFY_FLAG" val="#wm#"/>
  <p:tag name="KSO_WM_TEMPLATE_CATEGORY" val="custom"/>
  <p:tag name="KSO_WM_TEMPLATE_INDEX" val="20204322"/>
  <p:tag name="KSO_WM_TEMPLATE_MASTER_TYPE" val="1"/>
</p:tagLst>
</file>

<file path=ppt/tags/tag232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233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234.xml><?xml version="1.0" encoding="utf-8"?>
<p:tagLst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235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236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237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238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239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241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242.xml><?xml version="1.0" encoding="utf-8"?>
<p:tagLst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243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244.xml><?xml version="1.0" encoding="utf-8"?>
<p:tagLst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245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246.xml><?xml version="1.0" encoding="utf-8"?>
<p:tagLst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247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248.xml><?xml version="1.0" encoding="utf-8"?>
<p:tagLst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249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251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252.xml><?xml version="1.0" encoding="utf-8"?>
<p:tagLst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253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254.xml><?xml version="1.0" encoding="utf-8"?>
<p:tagLst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255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256.xml><?xml version="1.0" encoding="utf-8"?>
<p:tagLst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257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258.xml><?xml version="1.0" encoding="utf-8"?>
<p:tagLst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259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261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262.xml><?xml version="1.0" encoding="utf-8"?>
<p:tagLst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263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264.xml><?xml version="1.0" encoding="utf-8"?>
<p:tagLst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265.xml><?xml version="1.0" encoding="utf-8"?>
<p:tagLst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26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6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6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9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271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272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273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274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275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276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27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281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28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83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28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8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86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287.xml><?xml version="1.0" encoding="utf-8"?>
<p:tagLst xmlns:p="http://schemas.openxmlformats.org/presentationml/2006/main">
  <p:tag name="KSO_WM_UNIT_TEXT_FILL_FORE_SCHEMECOLOR_INDEX_BRIGHTNESS" val="-0.75"/>
  <p:tag name="KSO_WM_UNIT_TEXT_FILL_FORE_SCHEMECOLOR_INDEX" val="16"/>
  <p:tag name="KSO_WM_UNIT_TEXT_FILL_TYPE" val="1"/>
</p:tagLst>
</file>

<file path=ppt/tags/tag288.xml><?xml version="1.0" encoding="utf-8"?>
<p:tagLst xmlns:p="http://schemas.openxmlformats.org/presentationml/2006/main">
  <p:tag name="KSO_WM_UNIT_TEXT_FILL_FORE_SCHEMECOLOR_INDEX_BRIGHTNESS" val="-0.75"/>
  <p:tag name="KSO_WM_UNIT_TEXT_FILL_FORE_SCHEMECOLOR_INDEX" val="16"/>
  <p:tag name="KSO_WM_UNIT_TEXT_FILL_TYPE" val="1"/>
</p:tagLst>
</file>

<file path=ppt/tags/tag289.xml><?xml version="1.0" encoding="utf-8"?>
<p:tagLst xmlns:p="http://schemas.openxmlformats.org/presentationml/2006/main">
  <p:tag name="KSO_WM_UNIT_TEXT_FILL_FORE_SCHEMECOLOR_INDEX_BRIGHTNESS" val="-0.75"/>
  <p:tag name="KSO_WM_UNIT_TEXT_FILL_FORE_SCHEMECOLOR_INDEX" val="16"/>
  <p:tag name="KSO_WM_UNIT_TEXT_FILL_TYPE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9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UNIT_TYPE" val="i"/>
</p:tagLst>
</file>

<file path=ppt/tags/tag29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8780_1*a*1"/>
  <p:tag name="KSO_WM_TEMPLATE_CATEGORY" val="diagram"/>
  <p:tag name="KSO_WM_TEMPLATE_INDEX" val="20208780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6b07f497cb7741e284d878587b0f447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63ce1ffb9e2a4797a5c09225d542ae31"/>
  <p:tag name="KSO_WM_UNIT_TEXT_FILL_FORE_SCHEMECOLOR_INDEX_BRIGHTNESS" val="0"/>
  <p:tag name="KSO_WM_UNIT_TEXT_FILL_FORE_SCHEMECOLOR_INDEX" val="13"/>
  <p:tag name="KSO_WM_UNIT_TEXT_FILL_TYPE" val="1"/>
  <p:tag name="KSO_WM_TEMPLATE_ASSEMBLE_XID" val="60656e914054ed1e2fb7fba8"/>
  <p:tag name="KSO_WM_TEMPLATE_ASSEMBLE_GROUPID" val="60656e914054ed1e2fb7fba8"/>
</p:tagLst>
</file>

<file path=ppt/tags/tag298.xml><?xml version="1.0" encoding="utf-8"?>
<p:tagLst xmlns:p="http://schemas.openxmlformats.org/presentationml/2006/main">
  <p:tag name="KSO_WM_UNIT_VALUE" val="1015*190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08780_1*d*1"/>
  <p:tag name="KSO_WM_TEMPLATE_CATEGORY" val="diagram"/>
  <p:tag name="KSO_WM_TEMPLATE_INDEX" val="2020878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f08723e45ee947deac2640ca0e47ed9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ef01e251171b4a0e990aafba32aeff89"/>
  <p:tag name="KSO_WM_UNIT_SUPPORT_BIG_FONT" val="1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60656e914054ed1e2fb7fba8"/>
  <p:tag name="KSO_WM_TEMPLATE_ASSEMBLE_GROUPID" val="60656e914054ed1e2fb7fba8"/>
  <p:tag name="REFSHAPE" val="95150828"/>
</p:tagLst>
</file>

<file path=ppt/tags/tag29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780_1*f*1"/>
  <p:tag name="KSO_WM_TEMPLATE_CATEGORY" val="diagram"/>
  <p:tag name="KSO_WM_TEMPLATE_INDEX" val="2020878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30"/>
  <p:tag name="KSO_WM_UNIT_SHOW_EDIT_AREA_INDICATION" val="1"/>
  <p:tag name="KSO_WM_CHIP_GROUPID" val="5e6b05596848fb12bee65ac8"/>
  <p:tag name="KSO_WM_CHIP_XID" val="5e6b05596848fb12bee65aca"/>
  <p:tag name="KSO_WM_UNIT_DEC_AREA_ID" val="4afc4da2563b44fc8a31785534a895f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0aee52b7885a43a5ac62397dab7e9f94"/>
  <p:tag name="KSO_WM_UNIT_SUPPORT_BIG_FONT" val="1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914054ed1e2fb7fba8"/>
  <p:tag name="KSO_WM_TEMPLATE_ASSEMBLE_GROUPID" val="60656e914054ed1e2fb7fba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SLIDE_ID" val="diagram20208780_1"/>
  <p:tag name="KSO_WM_TEMPLATE_SUBCATEGORY" val="21"/>
  <p:tag name="KSO_WM_TEMPLATE_MASTER_TYPE" val="0"/>
  <p:tag name="KSO_WM_TEMPLATE_COLOR_TYPE" val="1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8780"/>
  <p:tag name="KSO_WM_SLIDE_LAYOUT" val="a_d_f"/>
  <p:tag name="KSO_WM_SLIDE_LAYOUT_CNT" val="1_1_1"/>
  <p:tag name="KSO_WM_SLIDE_TYPE" val="text"/>
  <p:tag name="KSO_WM_SLIDE_SUBTYPE" val="picTxt"/>
  <p:tag name="KSO_WM_SLIDE_SIZE" val="960*492"/>
  <p:tag name="KSO_WM_SLIDE_POSITION" val="0*48"/>
  <p:tag name="KSO_WM_SLIDE_LAYOUT_INFO" val="{&quot;id&quot;:&quot;2021-04-01T15:06:57&quot;,&quot;maxSize&quot;:{&quot;size1&quot;:28.699781568810618},&quot;minSize&quot;:{&quot;size1&quot;:28.699781568810618},&quot;normalSize&quot;:{&quot;size1&quot;:28.699781568810618},&quot;subLayout&quot;:[{&quot;id&quot;:&quot;2021-04-01T15:06:57&quot;,&quot;margin&quot;:{&quot;bottom&quot;:1.2699999809265137,&quot;left&quot;:1.6929999589920044,&quot;right&quot;:1.6929999589920044,&quot;top&quot;:1.2699999809265137},&quot;type&quot;:0},{&quot;backgroundInfo&quot;:[{&quot;bottom&quot;:0,&quot;bottomAbs&quot;:false,&quot;left&quot;:0,&quot;leftAbs&quot;:false,&quot;right&quot;:0,&quot;rightAbs&quot;:false,&quot;top&quot;:0,&quot;topAbs&quot;:false,&quot;type&quot;:&quot;bottomTop&quot;}],&quot;direction&quot;:1,&quot;id&quot;:&quot;2021-04-01T15:06:57&quot;,&quot;maxSize&quot;:{&quot;size1&quot;:66.199692440032962},&quot;minSize&quot;:{&quot;size1&quot;:38.799692440032956},&quot;normalSize&quot;:{&quot;size1&quot;:38.799692440032956},&quot;subLayout&quot;:[{&quot;id&quot;:&quot;2021-04-01T15:06:57&quot;,&quot;margin&quot;:{&quot;bottom&quot;:1.6929999589920044,&quot;left&quot;:1.6929999589920044,&quot;right&quot;:1.6670000553131104,&quot;top&quot;:1.7289999723434448},&quot;type&quot;:0},{&quot;id&quot;:&quot;2021-04-01T15:06:57&quot;,&quot;margin&quot;:{&quot;bottom&quot;:1.6929999589920044,&quot;left&quot;:0.026000002399086952,&quot;right&quot;:1.6929999589920044,&quot;top&quot;:1.7289999723434448},&quot;type&quot;:0}],&quot;type&quot;:0}],&quot;type&quot;:0}"/>
  <p:tag name="KSO_WM_SLIDE_BACKGROUND" val="[&quot;bottomTop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eda9c7aa51720c6c8f4f50"/>
  <p:tag name="KSO_WM_CHIP_FILLPROP" val="[[{&quot;text_align&quot;:&quot;cm&quot;,&quot;text_direction&quot;:&quot;horizontal&quot;,&quot;support_big_font&quot;:false,&quot;picture_toward&quot;:0,&quot;picture_dockside&quot;:[],&quot;fill_id&quot;:&quot;3580e29b016b4dcda3286bb0b882052d&quot;,&quot;fill_align&quot;:&quot;cm&quot;,&quot;chip_types&quot;:[&quot;header&quot;]},{&quot;text_align&quot;:&quot;lm&quot;,&quot;text_direction&quot;:&quot;horizontal&quot;,&quot;support_features&quot;:[&quot;collage&quot;,&quot;carousel&quot;],&quot;support_big_font&quot;:true,&quot;picture_toward&quot;:0,&quot;picture_dockside&quot;:[],&quot;fill_id&quot;:&quot;25688265ffd74483ae74c58af25f9c18&quot;,&quot;fill_align&quot;:&quot;lm&quot;,&quot;chip_types&quot;:[&quot;diagram&quot;,&quot;pictext&quot;,&quot;text&quot;,&quot;picture&quot;,&quot;chart&quot;,&quot;table&quot;,&quot;video&quot;]},{&quot;text_align&quot;:&quot;lm&quot;,&quot;text_direction&quot;:&quot;horizontal&quot;,&quot;support_features&quot;:[&quot;collage&quot;,&quot;carousel&quot;],&quot;support_big_font&quot;:true,&quot;picture_toward&quot;:0,&quot;picture_dockside&quot;:[],&quot;fill_id&quot;:&quot;e491dc5185054151a9aa8f4d9f859d53&quot;,&quot;fill_align&quot;:&quot;lm&quot;,&quot;chip_types&quot;:[&quot;diagram&quot;,&quot;pictext&quot;,&quot;text&quot;,&quot;picture&quot;,&quot;chart&quot;,&quot;table&quot;,&quot;video&quot;]}]]"/>
  <p:tag name="KSO_WM_CHIP_DECFILLPROP" val="[]"/>
  <p:tag name="KSO_WM_CHIP_GROUPID" val="5eeda9c7aa51720c6c8f4f4f"/>
  <p:tag name="KSO_WM_SLIDE_BK_DARK_LIGHT" val="2"/>
  <p:tag name="KSO_WM_SLIDE_BACKGROUND_TYPE" val="bottomTop"/>
  <p:tag name="KSO_WM_SLIDE_SUPPORT_FEATURE_TYPE" val="3"/>
  <p:tag name="KSO_WM_TEMPLATE_ASSEMBLE_XID" val="60656e914054ed1e2fb7fba8"/>
  <p:tag name="KSO_WM_TEMPLATE_ASSEMBLE_GROUPID" val="60656e914054ed1e2fb7fba8"/>
</p:tagLst>
</file>

<file path=ppt/tags/tag301.xml><?xml version="1.0" encoding="utf-8"?>
<p:tagLst xmlns:p="http://schemas.openxmlformats.org/presentationml/2006/main">
  <p:tag name="KSO_WM_UNIT_TEXT_FORE_SCHEMECOLOR_INDEX_BRIGHTNESS" val="0"/>
  <p:tag name="KSO_WM_UNIT_TEXT_FORE_SCHEMECOLOR_INDEX" val="6"/>
  <p:tag name="KSO_WM_UNIT_TEXT_LINE_FILL_TYPE" val="2"/>
  <p:tag name="KSO_WM_UNIT_TEXT_SHADOW_SCHEMECOLOR_INDEX_BRIGHTNESS" val="0"/>
  <p:tag name="KSO_WM_UNIT_TEXT_SHADOW_SCHEMECOLOR_INDEX" val="6"/>
</p:tagLst>
</file>

<file path=ppt/tags/tag302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303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304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305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07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308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11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1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11"/>
  <p:tag name="KSO_WM_UNIT_TYPE" val="l_h_i"/>
  <p:tag name="KSO_WM_UNIT_INDEX" val="1_1_1"/>
  <p:tag name="KSO_WM_UNIT_ID" val="diagram20168711_3*l_h_i*1_1_1"/>
  <p:tag name="KSO_WM_UNIT_LAYERLEVEL" val="1_1_1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31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11"/>
  <p:tag name="KSO_WM_UNIT_TYPE" val="l_h_i"/>
  <p:tag name="KSO_WM_UNIT_INDEX" val="1_1_2"/>
  <p:tag name="KSO_WM_UNIT_ID" val="diagram20168711_3*l_h_i*1_1_2"/>
  <p:tag name="KSO_WM_UNIT_LAYERLEVEL" val="1_1_1"/>
  <p:tag name="KSO_WM_DIAGRAM_GROUP_CODE" val="l1-1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31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11"/>
  <p:tag name="KSO_WM_UNIT_TYPE" val="l_h_i"/>
  <p:tag name="KSO_WM_UNIT_INDEX" val="1_2_1"/>
  <p:tag name="KSO_WM_UNIT_ID" val="diagram20168711_3*l_h_i*1_2_1"/>
  <p:tag name="KSO_WM_UNIT_LAYERLEVEL" val="1_1_1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31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11"/>
  <p:tag name="KSO_WM_UNIT_TYPE" val="l_h_i"/>
  <p:tag name="KSO_WM_UNIT_INDEX" val="1_2_2"/>
  <p:tag name="KSO_WM_UNIT_ID" val="diagram20168711_3*l_h_i*1_2_2"/>
  <p:tag name="KSO_WM_UNIT_LAYERLEVEL" val="1_1_1"/>
  <p:tag name="KSO_WM_DIAGRAM_GROUP_CODE" val="l1-1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31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11"/>
  <p:tag name="KSO_WM_UNIT_TYPE" val="l_h_i"/>
  <p:tag name="KSO_WM_UNIT_INDEX" val="1_3_1"/>
  <p:tag name="KSO_WM_UNIT_ID" val="diagram20168711_3*l_h_i*1_3_1"/>
  <p:tag name="KSO_WM_UNIT_LAYERLEVEL" val="1_1_1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31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11"/>
  <p:tag name="KSO_WM_UNIT_TYPE" val="l_h_i"/>
  <p:tag name="KSO_WM_UNIT_INDEX" val="1_3_2"/>
  <p:tag name="KSO_WM_UNIT_ID" val="diagram20168711_3*l_h_i*1_3_2"/>
  <p:tag name="KSO_WM_UNIT_LAYERLEVEL" val="1_1_1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11"/>
  <p:tag name="KSO_WM_UNIT_TYPE" val="l_h_i"/>
  <p:tag name="KSO_WM_UNIT_INDEX" val="1_3_3"/>
  <p:tag name="KSO_WM_UNIT_ID" val="diagram20168711_3*l_h_i*1_3_3"/>
  <p:tag name="KSO_WM_UNIT_LAYERLEVEL" val="1_1_1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32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11"/>
  <p:tag name="KSO_WM_UNIT_TYPE" val="l_h_i"/>
  <p:tag name="KSO_WM_UNIT_INDEX" val="1_3_4"/>
  <p:tag name="KSO_WM_UNIT_ID" val="diagram20168711_3*l_h_i*1_3_4"/>
  <p:tag name="KSO_WM_UNIT_LAYERLEVEL" val="1_1_1"/>
  <p:tag name="KSO_WM_DIAGRAM_GROUP_CODE" val="l1-1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32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11"/>
  <p:tag name="KSO_WM_UNIT_TYPE" val="l_h_f"/>
  <p:tag name="KSO_WM_UNIT_INDEX" val="1_1_1"/>
  <p:tag name="KSO_WM_UNIT_LAYERLEVEL" val="1_1_1"/>
  <p:tag name="KSO_WM_UNIT_VALUE" val="51"/>
  <p:tag name="KSO_WM_UNIT_HIGHLIGHT" val="0"/>
  <p:tag name="KSO_WM_UNIT_COMPATIBLE" val="0"/>
  <p:tag name="KSO_WM_UNIT_CLEAR" val="0"/>
  <p:tag name="KSO_WM_UNIT_PRESET_TEXT_INDEX" val="4"/>
  <p:tag name="KSO_WM_UNIT_PRESET_TEXT_LEN" val="57"/>
  <p:tag name="KSO_WM_DIAGRAM_GROUP_CODE" val="l1-1"/>
  <p:tag name="KSO_WM_UNIT_ID" val="diagram20168711_3*l_h_f*1_1_1"/>
  <p:tag name="KSO_WM_UNIT_TEXT_FILL_FORE_SCHEMECOLOR_INDEX" val="14"/>
  <p:tag name="KSO_WM_UNIT_TEXT_FILL_TYPE" val="1"/>
</p:tagLst>
</file>

<file path=ppt/tags/tag32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11"/>
  <p:tag name="KSO_WM_UNIT_TYPE" val="l_h_f"/>
  <p:tag name="KSO_WM_UNIT_INDEX" val="1_2_1"/>
  <p:tag name="KSO_WM_UNIT_LAYERLEVEL" val="1_1_1"/>
  <p:tag name="KSO_WM_UNIT_VALUE" val="51"/>
  <p:tag name="KSO_WM_UNIT_HIGHLIGHT" val="0"/>
  <p:tag name="KSO_WM_UNIT_COMPATIBLE" val="0"/>
  <p:tag name="KSO_WM_UNIT_CLEAR" val="0"/>
  <p:tag name="KSO_WM_UNIT_PRESET_TEXT_INDEX" val="4"/>
  <p:tag name="KSO_WM_UNIT_PRESET_TEXT_LEN" val="57"/>
  <p:tag name="KSO_WM_DIAGRAM_GROUP_CODE" val="l1-1"/>
  <p:tag name="KSO_WM_UNIT_ID" val="diagram20168711_3*l_h_f*1_2_1"/>
  <p:tag name="KSO_WM_UNIT_TEXT_FILL_FORE_SCHEMECOLOR_INDEX" val="14"/>
  <p:tag name="KSO_WM_UNIT_TEXT_FILL_TYPE" val="1"/>
</p:tagLst>
</file>

<file path=ppt/tags/tag32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11"/>
  <p:tag name="KSO_WM_UNIT_TYPE" val="l_h_f"/>
  <p:tag name="KSO_WM_UNIT_INDEX" val="1_3_1"/>
  <p:tag name="KSO_WM_UNIT_LAYERLEVEL" val="1_1_1"/>
  <p:tag name="KSO_WM_UNIT_VALUE" val="51"/>
  <p:tag name="KSO_WM_UNIT_HIGHLIGHT" val="0"/>
  <p:tag name="KSO_WM_UNIT_COMPATIBLE" val="0"/>
  <p:tag name="KSO_WM_UNIT_CLEAR" val="0"/>
  <p:tag name="KSO_WM_UNIT_PRESET_TEXT_INDEX" val="4"/>
  <p:tag name="KSO_WM_UNIT_PRESET_TEXT_LEN" val="57"/>
  <p:tag name="KSO_WM_DIAGRAM_GROUP_CODE" val="l1-1"/>
  <p:tag name="KSO_WM_UNIT_ID" val="diagram20168711_3*l_h_f*1_3_1"/>
  <p:tag name="KSO_WM_UNIT_TEXT_FILL_FORE_SCHEMECOLOR_INDEX" val="14"/>
  <p:tag name="KSO_WM_UNIT_TEXT_FILL_TYPE" val="1"/>
</p:tagLst>
</file>

<file path=ppt/tags/tag32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2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1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191389_1*i*1"/>
  <p:tag name="KSO_WM_TEMPLATE_CATEGORY" val="diagram"/>
  <p:tag name="KSO_WM_TEMPLATE_INDEX" val="20191389"/>
  <p:tag name="KSO_WM_UNIT_LAYERLEVEL" val="1"/>
  <p:tag name="KSO_WM_TAG_VERSION" val="1.0"/>
  <p:tag name="KSO_WM_BEAUTIFY_FLAG" val="#wm#"/>
  <p:tag name="KSO_WM_UNIT_ADJUSTLAYOUT_ID" val="185"/>
  <p:tag name="KSO_WM_UNIT_COLOR_SCHEME_SHAPE_ID" val="185"/>
  <p:tag name="KSO_WM_UNIT_COLOR_SCHEME_PARENT_PAGE" val="0_1"/>
  <p:tag name="KSO_WM_UNIT_FILL_FORE_SCHEMECOLOR_INDEX_BRIGHTNESS" val="-0.05"/>
  <p:tag name="KSO_WM_UNIT_FILL_FORE_SCHEMECOLOR_INDEX" val="14"/>
  <p:tag name="KSO_WM_UNIT_FILL_BACK_SCHEMECOLOR_INDEX_BRIGHTNESS" val="0"/>
  <p:tag name="KSO_WM_UNIT_FILL_BACK_SCHEMECOLOR_INDEX" val="14"/>
  <p:tag name="KSO_WM_UNIT_FILL_TYPE" val="2"/>
  <p:tag name="KSO_WM_UNIT_TEXT_FILL_FORE_SCHEMECOLOR_INDEX_BRIGHTNESS" val="0"/>
  <p:tag name="KSO_WM_UNIT_TEXT_FILL_FORE_SCHEMECOLOR_INDEX" val="14"/>
  <p:tag name="KSO_WM_UNIT_TEXT_FILL_TYPE" val="1"/>
</p:tagLst>
</file>

<file path=ppt/tags/tag332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191389_1*i*2"/>
  <p:tag name="KSO_WM_TEMPLATE_CATEGORY" val="diagram"/>
  <p:tag name="KSO_WM_TEMPLATE_INDEX" val="20191389"/>
  <p:tag name="KSO_WM_UNIT_LAYERLEVEL" val="1"/>
  <p:tag name="KSO_WM_TAG_VERSION" val="1.0"/>
  <p:tag name="KSO_WM_BEAUTIFY_FLAG" val="#wm#"/>
  <p:tag name="KSO_WM_UNIT_ADJUSTLAYOUT_ID" val="25"/>
  <p:tag name="KSO_WM_UNIT_COLOR_SCHEME_SHAPE_ID" val="25"/>
  <p:tag name="KSO_WM_UNIT_COLOR_SCHEME_PARENT_PAGE" val="0_1"/>
  <p:tag name="KSO_WM_UNIT_FOIL_COLOR" val="1"/>
  <p:tag name="KSO_WM_UNIT_FILL_FORE_SCHEMECOLOR_INDEX_BRIGHTNESS" val="0"/>
  <p:tag name="KSO_WM_UNIT_FILL_FORE_SCHEMECOLOR_INDEX" val="14"/>
  <p:tag name="KSO_WM_UNIT_FILL_TYPE" val="1"/>
  <p:tag name="KSO_WM_UNIT_SHADOW_SCHEMECOLOR_INDEX_BRIGHTNESS" val="-0.35"/>
  <p:tag name="KSO_WM_UNIT_SHADOW_SCHEMECOLOR_INDEX" val="14"/>
  <p:tag name="KSO_WM_UNIT_TEXT_FILL_FORE_SCHEMECOLOR_INDEX_BRIGHTNESS" val="0"/>
  <p:tag name="KSO_WM_UNIT_TEXT_FILL_FORE_SCHEMECOLOR_INDEX" val="14"/>
  <p:tag name="KSO_WM_UNIT_TEXT_FILL_TYPE" val="1"/>
</p:tagLst>
</file>

<file path=ppt/tags/tag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191389_1*i*3"/>
  <p:tag name="KSO_WM_TEMPLATE_CATEGORY" val="diagram"/>
  <p:tag name="KSO_WM_TEMPLATE_INDEX" val="20191389"/>
  <p:tag name="KSO_WM_UNIT_LAYERLEVEL" val="1"/>
  <p:tag name="KSO_WM_TAG_VERSION" val="1.0"/>
  <p:tag name="KSO_WM_BEAUTIFY_FLAG" val="#wm#"/>
  <p:tag name="KSO_WM_UNIT_ADJUSTLAYOUT_ID" val="191"/>
  <p:tag name="KSO_WM_UNIT_COLOR_SCHEME_SHAPE_ID" val="191"/>
  <p:tag name="KSO_WM_UNIT_COLOR_SCHEME_PARENT_PAGE" val="0_1"/>
  <p:tag name="KSO_WM_UNIT_FILL_FORE_SCHEMECOLOR_INDEX_BRIGHTNESS" val="0.4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191389_1*i*4"/>
  <p:tag name="KSO_WM_TEMPLATE_CATEGORY" val="diagram"/>
  <p:tag name="KSO_WM_TEMPLATE_INDEX" val="20191389"/>
  <p:tag name="KSO_WM_UNIT_LAYERLEVEL" val="1"/>
  <p:tag name="KSO_WM_TAG_VERSION" val="1.0"/>
  <p:tag name="KSO_WM_BEAUTIFY_FLAG" val="#wm#"/>
  <p:tag name="KSO_WM_UNIT_ADJUSTLAYOUT_ID" val="189"/>
  <p:tag name="KSO_WM_UNIT_COLOR_SCHEME_SHAPE_ID" val="189"/>
  <p:tag name="KSO_WM_UNIT_COLOR_SCHEME_PARENT_PAGE" val="0_1"/>
  <p:tag name="KSO_WM_UNIT_FILL_FORE_SCHEMECOLOR_INDEX_BRIGHTNESS" val="0.8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35.xml><?xml version="1.0" encoding="utf-8"?>
<p:tagLst xmlns:p="http://schemas.openxmlformats.org/presentationml/2006/main">
  <p:tag name="KSO_WM_UNIT_PRESET_TEXT" val="点击此处添加正文，文字是您思想的提炼，为了演示发布的良好效果，请言简意赅的阐述您的观点。&#13;您的正文已经经简明扼要，字字珠玑，但信息却千丝万缕、错综复杂，需要用更多的文字来表述；但请您尽可能提炼思想的精髓，否则容易造成观者的阅读压力，适得其反。&#13;正如我们都希望改变世界，希望给别人带去光明，但更多时候我们只需要播下一颗种子，自然有微风吹拂，雨露滋养。恰如其分的表达观点，往往事半功倍。&#13;为了能让您有更直观的字数感受，并进一步方便使用，我们为您标注了最适合的位置。您输入的文字到这里时，就是最佳视觉效果，请您务必注意。"/>
  <p:tag name="KSO_WM_UNIT_TEXT_PART_ID" val="4-d"/>
  <p:tag name="KSO_WM_UNIT_TEXT_PART_SIZE" val="254.64*854.5"/>
  <p:tag name="KSO_WM_UNIT_VALUE" val="52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191389_1*f*1"/>
  <p:tag name="KSO_WM_TEMPLATE_CATEGORY" val="diagram"/>
  <p:tag name="KSO_WM_TEMPLATE_INDEX" val="20191389"/>
  <p:tag name="KSO_WM_UNIT_LAYERLEVEL" val="1"/>
  <p:tag name="KSO_WM_TAG_VERSION" val="1.0"/>
  <p:tag name="KSO_WM_BEAUTIFY_FLAG" val="#wm#"/>
  <p:tag name="KSO_WM_UNIT_ADJUSTLAYOUT_ID" val="187"/>
  <p:tag name="KSO_WM_UNIT_COLOR_SCHEME_SHAPE_ID" val="187"/>
  <p:tag name="KSO_WM_UNIT_COLOR_SCHEME_PARENT_PAGE" val="0_1"/>
  <p:tag name="KSO_WM_UNIT_TEXT_PART_ID_V2" val="d-4-1"/>
  <p:tag name="KSO_WM_UNIT_TEXT_FILL_FORE_SCHEMECOLOR_INDEX_BRIGHTNESS" val="0.25"/>
  <p:tag name="KSO_WM_UNIT_TEXT_FILL_FORE_SCHEMECOLOR_INDEX" val="13"/>
  <p:tag name="KSO_WM_UNIT_TEXT_FILL_TYPE" val="1"/>
</p:tagLst>
</file>

<file path=ppt/tags/tag336.xml><?xml version="1.0" encoding="utf-8"?>
<p:tagLst xmlns:p="http://schemas.openxmlformats.org/presentationml/2006/main">
  <p:tag name="KSO_WM_UNIT_ISCONTENTSTITLE" val="0"/>
  <p:tag name="KSO_WM_UNIT_PRESET_TEXT" val="单击添加大标题"/>
  <p:tag name="KSO_WM_UNIT_TEXT_PART_ID" val="1-X"/>
  <p:tag name="KSO_WM_UNIT_TEXT_PART_SIZE" val="49.2*286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191389_1*a*1"/>
  <p:tag name="KSO_WM_TEMPLATE_CATEGORY" val="diagram"/>
  <p:tag name="KSO_WM_TEMPLATE_INDEX" val="20191389"/>
  <p:tag name="KSO_WM_UNIT_LAYERLEVEL" val="1"/>
  <p:tag name="KSO_WM_TAG_VERSION" val="1.0"/>
  <p:tag name="KSO_WM_BEAUTIFY_FLAG" val="#wm#"/>
  <p:tag name="KSO_WM_UNIT_ADJUSTLAYOUT_ID" val="9"/>
  <p:tag name="KSO_WM_UNIT_COLOR_SCHEME_SHAPE_ID" val="9"/>
  <p:tag name="KSO_WM_UNIT_COLOR_SCHEME_PARENT_PAGE" val="0_1"/>
  <p:tag name="KSO_WM_UNIT_TEXT_FILL_FORE_SCHEMECOLOR_INDEX_BRIGHTNESS" val="0.25"/>
  <p:tag name="KSO_WM_UNIT_TEXT_FILL_FORE_SCHEMECOLOR_INDEX" val="13"/>
  <p:tag name="KSO_WM_UNIT_TEXT_FILL_TYPE" val="1"/>
</p:tagLst>
</file>

<file path=ppt/tags/tag337.xml><?xml version="1.0" encoding="utf-8"?>
<p:tagLst xmlns:p="http://schemas.openxmlformats.org/presentationml/2006/main">
  <p:tag name="KSO_WM_UNIT_VALUE" val="735*1108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191389_1*d*1"/>
  <p:tag name="KSO_WM_TEMPLATE_CATEGORY" val="diagram"/>
  <p:tag name="KSO_WM_TEMPLATE_INDEX" val="20191389"/>
  <p:tag name="KSO_WM_UNIT_LAYERLEVEL" val="1"/>
  <p:tag name="KSO_WM_TAG_VERSION" val="1.0"/>
  <p:tag name="KSO_WM_BEAUTIFY_FLAG" val="#wm#"/>
  <p:tag name="KSO_WM_UNIT_ADJUSTLAYOUT_ID" val="10"/>
  <p:tag name="KSO_WM_UNIT_PICTURE_CLIP_FLAG" val="1"/>
  <p:tag name="KSO_WM_UNIT_COLOR_SCHEME_SHAPE_ID" val="10"/>
  <p:tag name="KSO_WM_UNIT_COLOR_SCHEME_PARENT_PAGE" val="0_1"/>
  <p:tag name="REFSHAPE" val="382623540"/>
</p:tagLst>
</file>

<file path=ppt/tags/tag338.xml><?xml version="1.0" encoding="utf-8"?>
<p:tagLst xmlns:p="http://schemas.openxmlformats.org/presentationml/2006/main">
  <p:tag name="KSO_WM_SLIDE_ID" val="diagram20191389_1"/>
  <p:tag name="KSO_WM_SLIDE_TYPE" val="text"/>
  <p:tag name="KSO_WM_SLIDE_SUBTYPE" val="picTxt"/>
  <p:tag name="KSO_WM_SLIDE_ITEM_CNT" val="0"/>
  <p:tag name="KSO_WM_SLIDE_INDEX" val="1"/>
  <p:tag name="KSO_WM_SLIDE_SIZE" val="960*656"/>
  <p:tag name="KSO_WM_SLIDE_POSITION" val="0*0"/>
  <p:tag name="KSO_WM_TAG_VERSION" val="1.0"/>
  <p:tag name="KSO_WM_BEAUTIFY_FLAG" val="#wm#"/>
  <p:tag name="KSO_WM_TEMPLATE_CATEGORY" val="diagram"/>
  <p:tag name="KSO_WM_TEMPLATE_INDEX" val="20191389"/>
  <p:tag name="KSO_WM_SLIDE_LAYOUT" val="a_d_f"/>
  <p:tag name="KSO_WM_SLIDE_LAYOUT_CNT" val="1_1_1"/>
  <p:tag name="KSO_WM_SLIDE_CONSTRAINT" val="%7b%22slideConstraint%22%3a%7b%22seriesAreas%22%3a%5b%5d%2c%22singleAreas%22%3a%5b%7b%22shapes%22%3a%5b10%5d%2c%22serialConstraintIndex%22%3a-1%2c%22areatextmark%22%3a0%2c%22pictureprocessmark%22%3a0%7d%5d%7d%7d"/>
  <p:tag name="KSO_WM_SLIDE_COLORSCHEME_VERSION" val="3.2"/>
  <p:tag name="KSO_WM_SLIDE_BACKGROUND_TYPE" val="general"/>
</p:tagLst>
</file>

<file path=ppt/tags/tag33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2940_1*i*1"/>
  <p:tag name="KSO_WM_TEMPLATE_CATEGORY" val="diagram"/>
  <p:tag name="KSO_WM_TEMPLATE_INDEX" val="20202940"/>
  <p:tag name="KSO_WM_UNIT_LAYERLEVEL" val="1"/>
  <p:tag name="KSO_WM_TAG_VERSION" val="1.0"/>
  <p:tag name="KSO_WM_BEAUTIFY_FLAG" val="#wm#"/>
</p:tagLst>
</file>

<file path=ppt/tags/tag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2940_1*i*10"/>
  <p:tag name="KSO_WM_TEMPLATE_CATEGORY" val="diagram"/>
  <p:tag name="KSO_WM_TEMPLATE_INDEX" val="20202940"/>
  <p:tag name="KSO_WM_UNIT_LAYERLEVEL" val="1"/>
  <p:tag name="KSO_WM_TAG_VERSION" val="1.0"/>
  <p:tag name="KSO_WM_BEAUTIFY_FLAG" val="#wm#"/>
  <p:tag name="KSO_WM_UNIT_FILL_FORE_SCHEMECOLOR_INDEX_BRIGHTNESS" val="-0.25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diagram20202940_1*i*11"/>
  <p:tag name="KSO_WM_TEMPLATE_CATEGORY" val="diagram"/>
  <p:tag name="KSO_WM_TEMPLATE_INDEX" val="20202940"/>
  <p:tag name="KSO_WM_UNIT_LAYERLEVEL" val="1"/>
  <p:tag name="KSO_WM_TAG_VERSION" val="1.0"/>
  <p:tag name="KSO_WM_BEAUTIFY_FLAG" val="#wm#"/>
  <p:tag name="KSO_WM_UNIT_FILL_FORE_SCHEMECOLOR_INDEX_BRIGHTNESS" val="-0.25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2940_1*i*12"/>
  <p:tag name="KSO_WM_TEMPLATE_CATEGORY" val="diagram"/>
  <p:tag name="KSO_WM_TEMPLATE_INDEX" val="20202940"/>
  <p:tag name="KSO_WM_UNIT_LAYERLEVEL" val="1"/>
  <p:tag name="KSO_WM_TAG_VERSION" val="1.0"/>
  <p:tag name="KSO_WM_BEAUTIFY_FLAG" val="#wm#"/>
  <p:tag name="KSO_WM_UNIT_FILL_FORE_SCHEMECOLOR_INDEX_BRIGHTNESS" val="-0.25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2940_1*i*13"/>
  <p:tag name="KSO_WM_TEMPLATE_CATEGORY" val="diagram"/>
  <p:tag name="KSO_WM_TEMPLATE_INDEX" val="20202940"/>
  <p:tag name="KSO_WM_UNIT_LAYERLEVEL" val="1"/>
  <p:tag name="KSO_WM_TAG_VERSION" val="1.0"/>
  <p:tag name="KSO_WM_BEAUTIFY_FLAG" val="#wm#"/>
  <p:tag name="KSO_WM_UNIT_FILL_FORE_SCHEMECOLOR_INDEX_BRIGHTNESS" val="-0.5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2940_1*i*14"/>
  <p:tag name="KSO_WM_TEMPLATE_CATEGORY" val="diagram"/>
  <p:tag name="KSO_WM_TEMPLATE_INDEX" val="20202940"/>
  <p:tag name="KSO_WM_UNIT_LAYERLEVEL" val="1"/>
  <p:tag name="KSO_WM_TAG_VERSION" val="1.0"/>
  <p:tag name="KSO_WM_BEAUTIFY_FLAG" val="#wm#"/>
  <p:tag name="KSO_WM_UNIT_FILL_FORE_SCHEMECOLOR_INDEX_BRIGHTNESS" val="-0.5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diagram20202940_1*i*15"/>
  <p:tag name="KSO_WM_TEMPLATE_CATEGORY" val="diagram"/>
  <p:tag name="KSO_WM_TEMPLATE_INDEX" val="20202940"/>
  <p:tag name="KSO_WM_UNIT_LAYERLEVEL" val="1"/>
  <p:tag name="KSO_WM_TAG_VERSION" val="1.0"/>
  <p:tag name="KSO_WM_BEAUTIFY_FLAG" val="#wm#"/>
  <p:tag name="KSO_WM_UNIT_FILL_FORE_SCHEMECOLOR_INDEX_BRIGHTNESS" val="-0.5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diagram20202940_1*i*16"/>
  <p:tag name="KSO_WM_TEMPLATE_CATEGORY" val="diagram"/>
  <p:tag name="KSO_WM_TEMPLATE_INDEX" val="20202940"/>
  <p:tag name="KSO_WM_UNIT_LAYERLEVEL" val="1"/>
  <p:tag name="KSO_WM_TAG_VERSION" val="1.0"/>
  <p:tag name="KSO_WM_BEAUTIFY_FLAG" val="#wm#"/>
  <p:tag name="KSO_WM_UNIT_FILL_FORE_SCHEMECOLOR_INDEX_BRIGHTNESS" val="-0.25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diagram20202940_1*i*17"/>
  <p:tag name="KSO_WM_TEMPLATE_CATEGORY" val="diagram"/>
  <p:tag name="KSO_WM_TEMPLATE_INDEX" val="20202940"/>
  <p:tag name="KSO_WM_UNIT_LAYERLEVEL" val="1"/>
  <p:tag name="KSO_WM_TAG_VERSION" val="1.0"/>
  <p:tag name="KSO_WM_BEAUTIFY_FLAG" val="#wm#"/>
  <p:tag name="KSO_WM_UNIT_FILL_FORE_SCHEMECOLOR_INDEX_BRIGHTNESS" val="-0.5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2940_1*i*2"/>
  <p:tag name="KSO_WM_TEMPLATE_CATEGORY" val="diagram"/>
  <p:tag name="KSO_WM_TEMPLATE_INDEX" val="20202940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0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2940_1*i*3"/>
  <p:tag name="KSO_WM_TEMPLATE_CATEGORY" val="diagram"/>
  <p:tag name="KSO_WM_TEMPLATE_INDEX" val="20202940"/>
  <p:tag name="KSO_WM_UNIT_LAYERLEVEL" val="1"/>
  <p:tag name="KSO_WM_TAG_VERSION" val="1.0"/>
  <p:tag name="KSO_WM_BEAUTIFY_FLAG" val="#wm#"/>
  <p:tag name="KSO_WM_UNIT_FILL_FORE_SCHEMECOLOR_INDEX_BRIGHTNESS" val="-0.25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2940_1*i*4"/>
  <p:tag name="KSO_WM_TEMPLATE_CATEGORY" val="diagram"/>
  <p:tag name="KSO_WM_TEMPLATE_INDEX" val="20202940"/>
  <p:tag name="KSO_WM_UNIT_LAYERLEVEL" val="1"/>
  <p:tag name="KSO_WM_TAG_VERSION" val="1.0"/>
  <p:tag name="KSO_WM_BEAUTIFY_FLAG" val="#wm#"/>
  <p:tag name="KSO_WM_UNIT_FILL_FORE_SCHEMECOLOR_INDEX_BRIGHTNESS" val="-0.25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2940_1*i*5"/>
  <p:tag name="KSO_WM_TEMPLATE_CATEGORY" val="diagram"/>
  <p:tag name="KSO_WM_TEMPLATE_INDEX" val="20202940"/>
  <p:tag name="KSO_WM_UNIT_LAYERLEVEL" val="1"/>
  <p:tag name="KSO_WM_TAG_VERSION" val="1.0"/>
  <p:tag name="KSO_WM_BEAUTIFY_FLAG" val="#wm#"/>
  <p:tag name="KSO_WM_UNIT_FILL_FORE_SCHEMECOLOR_INDEX_BRIGHTNESS" val="-0.25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2940_1*i*6"/>
  <p:tag name="KSO_WM_TEMPLATE_CATEGORY" val="diagram"/>
  <p:tag name="KSO_WM_TEMPLATE_INDEX" val="20202940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2940_1*i*7"/>
  <p:tag name="KSO_WM_TEMPLATE_CATEGORY" val="diagram"/>
  <p:tag name="KSO_WM_TEMPLATE_INDEX" val="20202940"/>
  <p:tag name="KSO_WM_UNIT_LAYERLEVEL" val="1"/>
  <p:tag name="KSO_WM_TAG_VERSION" val="1.0"/>
  <p:tag name="KSO_WM_BEAUTIFY_FLAG" val="#wm#"/>
  <p:tag name="KSO_WM_UNIT_FILL_FORE_SCHEMECOLOR_INDEX_BRIGHTNESS" val="-0.5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2940_1*i*8"/>
  <p:tag name="KSO_WM_TEMPLATE_CATEGORY" val="diagram"/>
  <p:tag name="KSO_WM_TEMPLATE_INDEX" val="20202940"/>
  <p:tag name="KSO_WM_UNIT_LAYERLEVEL" val="1"/>
  <p:tag name="KSO_WM_TAG_VERSION" val="1.0"/>
  <p:tag name="KSO_WM_BEAUTIFY_FLAG" val="#wm#"/>
  <p:tag name="KSO_WM_UNIT_FILL_FORE_SCHEMECOLOR_INDEX_BRIGHTNESS" val="-0.25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2940_1*i*9"/>
  <p:tag name="KSO_WM_TEMPLATE_CATEGORY" val="diagram"/>
  <p:tag name="KSO_WM_TEMPLATE_INDEX" val="20202940"/>
  <p:tag name="KSO_WM_UNIT_LAYERLEVEL" val="1"/>
  <p:tag name="KSO_WM_TAG_VERSION" val="1.0"/>
  <p:tag name="KSO_WM_BEAUTIFY_FLAG" val="#wm#"/>
  <p:tag name="KSO_WM_UNIT_FILL_FORE_SCHEMECOLOR_INDEX_BRIGHTNESS" val="-0.5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diagram20202940_1*i*18"/>
  <p:tag name="KSO_WM_TEMPLATE_CATEGORY" val="diagram"/>
  <p:tag name="KSO_WM_TEMPLATE_INDEX" val="20202940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0.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63.xml><?xml version="1.0" encoding="utf-8"?>
<p:tagLst xmlns:p="http://schemas.openxmlformats.org/presentationml/2006/main">
  <p:tag name="KSO_WM_UNIT_ISCONTENTSTITLE" val="0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2940_1*a*1"/>
  <p:tag name="KSO_WM_TEMPLATE_CATEGORY" val="diagram"/>
  <p:tag name="KSO_WM_TEMPLATE_INDEX" val="20202940"/>
  <p:tag name="KSO_WM_UNIT_LAYERLEVEL" val="1"/>
  <p:tag name="KSO_WM_TAG_VERSION" val="1.0"/>
  <p:tag name="KSO_WM_BEAUTIFY_FLAG" val="#wm#"/>
  <p:tag name="KSO_WM_UNIT_PRESET_TEXT" val="单击此处添加标题内容"/>
  <p:tag name="KSO_WM_UNIT_ISNUMDGMTITLE" val="0"/>
  <p:tag name="KSO_WM_UNIT_TEXT_FILL_FORE_SCHEMECOLOR_INDEX_BRIGHTNESS" val="-0.5"/>
  <p:tag name="KSO_WM_UNIT_TEXT_FILL_FORE_SCHEMECOLOR_INDEX" val="6"/>
  <p:tag name="KSO_WM_UNIT_TEXT_FILL_TYPE" val="1"/>
</p:tagLst>
</file>

<file path=ppt/tags/tag364.xml><?xml version="1.0" encoding="utf-8"?>
<p:tagLst xmlns:p="http://schemas.openxmlformats.org/presentationml/2006/main">
  <p:tag name="KSO_WM_BEAUTIFY_FLAG" val="#wm#"/>
  <p:tag name="KSO_WM_UNIT_TYPE" val="i"/>
  <p:tag name="KSO_WM_UNIT_ID" val="diagram160088_3*i*0"/>
  <p:tag name="KSO_WM_TEMPLATE_CATEGORY" val="diagram"/>
  <p:tag name="KSO_WM_TEMPLATE_INDEX" val="160088"/>
  <p:tag name="KSO_WM_TAG_VERSION" val="1.0"/>
  <p:tag name="KSO_WM_UNIT_INDEX" val="0"/>
</p:tagLst>
</file>

<file path=ppt/tags/tag365.xml><?xml version="1.0" encoding="utf-8"?>
<p:tagLst xmlns:p="http://schemas.openxmlformats.org/presentationml/2006/main">
  <p:tag name="KSO_WM_TEMPLATE_CATEGORY" val="diagram"/>
  <p:tag name="KSO_WM_TEMPLATE_INDEX" val="160088"/>
  <p:tag name="KSO_WM_UNIT_TYPE" val="l_i"/>
  <p:tag name="KSO_WM_UNIT_INDEX" val="1_1"/>
  <p:tag name="KSO_WM_UNIT_ID" val="258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366.xml><?xml version="1.0" encoding="utf-8"?>
<p:tagLst xmlns:p="http://schemas.openxmlformats.org/presentationml/2006/main">
  <p:tag name="KSO_WM_TEMPLATE_CATEGORY" val="diagram"/>
  <p:tag name="KSO_WM_TEMPLATE_INDEX" val="160088"/>
  <p:tag name="KSO_WM_UNIT_TYPE" val="l_i"/>
  <p:tag name="KSO_WM_UNIT_INDEX" val="1_2"/>
  <p:tag name="KSO_WM_UNIT_ID" val="258*l_i*1_2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367.xml><?xml version="1.0" encoding="utf-8"?>
<p:tagLst xmlns:p="http://schemas.openxmlformats.org/presentationml/2006/main">
  <p:tag name="KSO_WM_TEMPLATE_CATEGORY" val="diagram"/>
  <p:tag name="KSO_WM_TEMPLATE_INDEX" val="160088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20"/>
  <p:tag name="KSO_WM_UNIT_HIGHLIGHT" val="0"/>
  <p:tag name="KSO_WM_UNIT_COMPATIBLE" val="0"/>
  <p:tag name="KSO_WM_BEAUTIFY_FLAG" val="#wm#"/>
  <p:tag name="KSO_WM_UNIT_PRESET_TEXT" val="LOREM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368.xml><?xml version="1.0" encoding="utf-8"?>
<p:tagLst xmlns:p="http://schemas.openxmlformats.org/presentationml/2006/main">
  <p:tag name="KSO_WM_TEMPLATE_CATEGORY" val="diagram"/>
  <p:tag name="KSO_WM_TEMPLATE_INDEX" val="160088"/>
  <p:tag name="KSO_WM_UNIT_TYPE" val="l_i"/>
  <p:tag name="KSO_WM_UNIT_INDEX" val="1_3"/>
  <p:tag name="KSO_WM_UNIT_ID" val="258*l_i*1_3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369.xml><?xml version="1.0" encoding="utf-8"?>
<p:tagLst xmlns:p="http://schemas.openxmlformats.org/presentationml/2006/main">
  <p:tag name="KSO_WM_BEAUTIFY_FLAG" val="#wm#"/>
  <p:tag name="KSO_WM_UNIT_TYPE" val="i"/>
  <p:tag name="KSO_WM_UNIT_ID" val="diagram160088_3*i*9"/>
  <p:tag name="KSO_WM_TEMPLATE_CATEGORY" val="diagram"/>
  <p:tag name="KSO_WM_TEMPLATE_INDEX" val="160088"/>
  <p:tag name="KSO_WM_TAG_VERSION" val="1.0"/>
  <p:tag name="KSO_WM_UNIT_INDEX" val="9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TEMPLATE_CATEGORY" val="diagram"/>
  <p:tag name="KSO_WM_TEMPLATE_INDEX" val="160088"/>
  <p:tag name="KSO_WM_UNIT_TYPE" val="l_i"/>
  <p:tag name="KSO_WM_UNIT_INDEX" val="1_4"/>
  <p:tag name="KSO_WM_UNIT_ID" val="258*l_i*1_4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371.xml><?xml version="1.0" encoding="utf-8"?>
<p:tagLst xmlns:p="http://schemas.openxmlformats.org/presentationml/2006/main">
  <p:tag name="KSO_WM_TEMPLATE_CATEGORY" val="diagram"/>
  <p:tag name="KSO_WM_TEMPLATE_INDEX" val="160088"/>
  <p:tag name="KSO_WM_UNIT_TYPE" val="l_i"/>
  <p:tag name="KSO_WM_UNIT_INDEX" val="1_5"/>
  <p:tag name="KSO_WM_UNIT_ID" val="258*l_i*1_5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372.xml><?xml version="1.0" encoding="utf-8"?>
<p:tagLst xmlns:p="http://schemas.openxmlformats.org/presentationml/2006/main">
  <p:tag name="KSO_WM_TEMPLATE_CATEGORY" val="diagram"/>
  <p:tag name="KSO_WM_TEMPLATE_INDEX" val="160088"/>
  <p:tag name="KSO_WM_UNIT_TYPE" val="l_h_f"/>
  <p:tag name="KSO_WM_UNIT_INDEX" val="1_2_1"/>
  <p:tag name="KSO_WM_UNIT_ID" val="258*l_h_f*1_2_1"/>
  <p:tag name="KSO_WM_UNIT_CLEAR" val="1"/>
  <p:tag name="KSO_WM_UNIT_LAYERLEVEL" val="1_1_1"/>
  <p:tag name="KSO_WM_UNIT_VALUE" val="20"/>
  <p:tag name="KSO_WM_UNIT_HIGHLIGHT" val="0"/>
  <p:tag name="KSO_WM_UNIT_COMPATIBLE" val="0"/>
  <p:tag name="KSO_WM_BEAUTIFY_FLAG" val="#wm#"/>
  <p:tag name="KSO_WM_UNIT_PRESET_TEXT" val="LOREM"/>
  <p:tag name="KSO_WM_DIAGRAM_GROUP_CODE" val="l1-1"/>
  <p:tag name="KSO_WM_TAG_VERSION" val="1.0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373.xml><?xml version="1.0" encoding="utf-8"?>
<p:tagLst xmlns:p="http://schemas.openxmlformats.org/presentationml/2006/main">
  <p:tag name="KSO_WM_TEMPLATE_CATEGORY" val="diagram"/>
  <p:tag name="KSO_WM_TEMPLATE_INDEX" val="160088"/>
  <p:tag name="KSO_WM_UNIT_TYPE" val="l_i"/>
  <p:tag name="KSO_WM_UNIT_INDEX" val="1_6"/>
  <p:tag name="KSO_WM_UNIT_ID" val="258*l_i*1_6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374.xml><?xml version="1.0" encoding="utf-8"?>
<p:tagLst xmlns:p="http://schemas.openxmlformats.org/presentationml/2006/main">
  <p:tag name="KSO_WM_SLIDE_ID" val="diagram20202940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1024*542"/>
  <p:tag name="KSO_WM_SLIDE_POSITION" val="-26*0"/>
  <p:tag name="KSO_WM_TAG_VERSION" val="1.0"/>
  <p:tag name="KSO_WM_BEAUTIFY_FLAG" val="#wm#"/>
  <p:tag name="KSO_WM_TEMPLATE_CATEGORY" val="diagram"/>
  <p:tag name="KSO_WM_TEMPLATE_INDEX" val="20202940"/>
  <p:tag name="KSO_WM_SLIDE_LAYOUT" val="a_f"/>
  <p:tag name="KSO_WM_SLIDE_LAYOUT_CNT" val="1_5"/>
  <p:tag name="KSO_WM_SLIDE_BACKGROUND_TYPE" val="general"/>
</p:tagLst>
</file>

<file path=ppt/tags/tag3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194733_1*i*1"/>
  <p:tag name="KSO_WM_TEMPLATE_CATEGORY" val="diagram"/>
  <p:tag name="KSO_WM_TEMPLATE_INDEX" val="20194733"/>
  <p:tag name="KSO_WM_UNIT_LAYERLEVEL" val="1"/>
  <p:tag name="KSO_WM_TAG_VERSION" val="1.0"/>
  <p:tag name="KSO_WM_BEAUTIFY_FLAG" val="#wm#"/>
  <p:tag name="KSO_WM_UNIT_COLOR_SCHEME_SHAPE_ID" val="13"/>
  <p:tag name="KSO_WM_UNIT_COLOR_SCHEME_PARENT_PAGE" val="0_1"/>
</p:tagLst>
</file>

<file path=ppt/tags/tag3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194733_1*i*3"/>
  <p:tag name="KSO_WM_TEMPLATE_CATEGORY" val="diagram"/>
  <p:tag name="KSO_WM_TEMPLATE_INDEX" val="20194733"/>
  <p:tag name="KSO_WM_UNIT_LAYERLEVEL" val="1"/>
  <p:tag name="KSO_WM_TAG_VERSION" val="1.0"/>
  <p:tag name="KSO_WM_BEAUTIFY_FLAG" val="#wm#"/>
  <p:tag name="KSO_WM_UNIT_COLOR_SCHEME_SHAPE_ID" val="11"/>
  <p:tag name="KSO_WM_UNIT_COLOR_SCHEME_PARENT_PAGE" val="0_1"/>
</p:tagLst>
</file>

<file path=ppt/tags/tag3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194733_1*i*2"/>
  <p:tag name="KSO_WM_TEMPLATE_CATEGORY" val="diagram"/>
  <p:tag name="KSO_WM_TEMPLATE_INDEX" val="20194733"/>
  <p:tag name="KSO_WM_UNIT_LAYERLEVEL" val="1"/>
  <p:tag name="KSO_WM_TAG_VERSION" val="1.0"/>
  <p:tag name="KSO_WM_BEAUTIFY_FLAG" val="#wm#"/>
  <p:tag name="KSO_WM_UNIT_COLOR_SCHEME_SHAPE_ID" val="12"/>
  <p:tag name="KSO_WM_UNIT_COLOR_SCHEME_PARENT_PAGE" val="0_1"/>
  <p:tag name="KSO_WM_UNIT_DECOLORIZATION" val="1"/>
  <p:tag name="KSO_WM_UNIT_SUBTYPE" val="h"/>
  <p:tag name="KSO_WM_UNIT_BK_DARK_LIGHT" val="2"/>
</p:tagLst>
</file>

<file path=ppt/tags/tag3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194733_1*i*4"/>
  <p:tag name="KSO_WM_TEMPLATE_CATEGORY" val="diagram"/>
  <p:tag name="KSO_WM_TEMPLATE_INDEX" val="20194733"/>
  <p:tag name="KSO_WM_UNIT_LAYERLEVEL" val="1"/>
  <p:tag name="KSO_WM_TAG_VERSION" val="1.0"/>
  <p:tag name="KSO_WM_BEAUTIFY_FLAG" val="#wm#"/>
  <p:tag name="KSO_WM_UNIT_COLOR_SCHEME_SHAPE_ID" val="15"/>
  <p:tag name="KSO_WM_UNIT_COLOR_SCHEME_PARENT_PAGE" val="0_1"/>
  <p:tag name="KSO_WM_UNIT_BK_DARK_LIGHT" val="2"/>
</p:tagLst>
</file>

<file path=ppt/tags/tag379.xml><?xml version="1.0" encoding="utf-8"?>
<p:tagLst xmlns:p="http://schemas.openxmlformats.org/presentationml/2006/main">
  <p:tag name="KSO_WM_UNIT_TEXT_PART_ID_V2" val="a-3-2"/>
  <p:tag name="KSO_WM_UNIT_ISCONTENTSTITLE" val="0"/>
  <p:tag name="KSO_WM_UNIT_PRESET_TEXT" val="单击添加大标题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194733_1*a*1"/>
  <p:tag name="KSO_WM_TEMPLATE_CATEGORY" val="diagram"/>
  <p:tag name="KSO_WM_TEMPLATE_INDEX" val="20194733"/>
  <p:tag name="KSO_WM_UNIT_LAYERLEVEL" val="1"/>
  <p:tag name="KSO_WM_TAG_VERSION" val="1.0"/>
  <p:tag name="KSO_WM_BEAUTIFY_FLAG" val="#wm#"/>
  <p:tag name="KSO_WM_UNIT_COLOR_SCHEME_SHAPE_ID" val="16"/>
  <p:tag name="KSO_WM_UNIT_COLOR_SCHEME_PARENT_PAGE" val="0_1"/>
  <p:tag name="KSO_WM_UNIT_ISNUMDGMTITLE" val="0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194733_1*i*6"/>
  <p:tag name="KSO_WM_TEMPLATE_CATEGORY" val="diagram"/>
  <p:tag name="KSO_WM_TEMPLATE_INDEX" val="20194733"/>
  <p:tag name="KSO_WM_UNIT_LAYERLEVEL" val="1"/>
  <p:tag name="KSO_WM_TAG_VERSION" val="1.0"/>
  <p:tag name="KSO_WM_BEAUTIFY_FLAG" val="#wm#"/>
</p:tagLst>
</file>

<file path=ppt/tags/tag3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194733_1*i*7"/>
  <p:tag name="KSO_WM_TEMPLATE_CATEGORY" val="diagram"/>
  <p:tag name="KSO_WM_TEMPLATE_INDEX" val="20194733"/>
  <p:tag name="KSO_WM_UNIT_LAYERLEVEL" val="1"/>
  <p:tag name="KSO_WM_TAG_VERSION" val="1.0"/>
  <p:tag name="KSO_WM_BEAUTIFY_FLAG" val="#wm#"/>
</p:tagLst>
</file>

<file path=ppt/tags/tag3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194733_1*i*8"/>
  <p:tag name="KSO_WM_TEMPLATE_CATEGORY" val="diagram"/>
  <p:tag name="KSO_WM_TEMPLATE_INDEX" val="20194733"/>
  <p:tag name="KSO_WM_UNIT_LAYERLEVEL" val="1"/>
  <p:tag name="KSO_WM_TAG_VERSION" val="1.0"/>
  <p:tag name="KSO_WM_BEAUTIFY_FLAG" val="#wm#"/>
</p:tagLst>
</file>

<file path=ppt/tags/tag3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194733_1*i*9"/>
  <p:tag name="KSO_WM_TEMPLATE_CATEGORY" val="diagram"/>
  <p:tag name="KSO_WM_TEMPLATE_INDEX" val="20194733"/>
  <p:tag name="KSO_WM_UNIT_LAYERLEVEL" val="1"/>
  <p:tag name="KSO_WM_TAG_VERSION" val="1.0"/>
  <p:tag name="KSO_WM_BEAUTIFY_FLAG" val="#wm#"/>
</p:tagLst>
</file>

<file path=ppt/tags/tag384.xml><?xml version="1.0" encoding="utf-8"?>
<p:tagLst xmlns:p="http://schemas.openxmlformats.org/presentationml/2006/main">
  <p:tag name="KSO_WM_SLIDE_ID" val="diagram20194733_1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194733"/>
  <p:tag name="KSO_WM_SLIDE_LAYOUT" val="a_f_i"/>
  <p:tag name="KSO_WM_SLIDE_LAYOUT_CNT" val="1_1_1"/>
  <p:tag name="KSO_WM_SLIDE_TYPE" val="text"/>
  <p:tag name="KSO_WM_SLIDE_SUBTYPE" val="pureTxt"/>
  <p:tag name="KSO_WM_SLIDE_SIZE" val="934*540"/>
  <p:tag name="KSO_WM_SLIDE_POSITION" val="26*0"/>
  <p:tag name="KSO_WM_SLIDE_COLORSCHEME_VERSION" val="3.2"/>
  <p:tag name="KSO_WM_TEMPLATE_SUBCATEGORY" val="0"/>
  <p:tag name="KSO_WM_TEMPLATE_MASTER_TYPE" val="0"/>
  <p:tag name="KSO_WM_TEMPLATE_COLOR_TYPE" val="1"/>
</p:tagLst>
</file>

<file path=ppt/tags/tag3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diagram20202168_1*i*23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3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diagram20202168_1*i*20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3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2168_1*i*3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3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2168_1*i*4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3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2168_1*i*5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2168_1*i*6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3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2168_1*i*7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3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2168_1*i*8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3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2168_1*i*9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3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diagram20202168_1*i*11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3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2168_1*i*10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3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2168_1*i*13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3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2168_1*i*14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3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diagram20202168_1*i*15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3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diagram20202168_1*i*16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diagram20202168_1*i*17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diagram20202168_1*i*18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2168_1*i*12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diagram20202168_1*i*19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diagram20202168_1*i*21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05.xml><?xml version="1.0" encoding="utf-8"?>
<p:tagLst xmlns:p="http://schemas.openxmlformats.org/presentationml/2006/main">
  <p:tag name="KSO_WM_UNIT_ISCONTENTSTITLE" val="0"/>
  <p:tag name="KSO_WM_UNIT_NOCLEAR" val="0"/>
  <p:tag name="KSO_WM_UNIT_VALUE" val="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2168_1*a*1"/>
  <p:tag name="KSO_WM_TEMPLATE_CATEGORY" val="diagram"/>
  <p:tag name="KSO_WM_TEMPLATE_INDEX" val="20202168"/>
  <p:tag name="KSO_WM_UNIT_LAYERLEVEL" val="1"/>
  <p:tag name="KSO_WM_TAG_VERSION" val="1.0"/>
  <p:tag name="KSO_WM_BEAUTIFY_FLAG" val="#wm#"/>
  <p:tag name="KSO_WM_UNIT_PRESET_TEXT" val="单击此处&#13;输入您的标题"/>
  <p:tag name="KSO_WM_UNIT_ISNUMDGMTITLE" val="0"/>
</p:tagLst>
</file>

<file path=ppt/tags/tag4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diagram20202168_1*i*25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2168_1*i*2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diagram20202168_1*i*22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09.xml><?xml version="1.0" encoding="utf-8"?>
<p:tagLst xmlns:p="http://schemas.openxmlformats.org/presentationml/2006/main">
  <p:tag name="KSO_WM_SLIDE_ID" val="diagram20202168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60*543"/>
  <p:tag name="KSO_WM_SLIDE_POSITION" val="0*-3"/>
  <p:tag name="KSO_WM_TAG_VERSION" val="1.0"/>
  <p:tag name="KSO_WM_BEAUTIFY_FLAG" val="#wm#"/>
  <p:tag name="KSO_WM_TEMPLATE_CATEGORY" val="diagram"/>
  <p:tag name="KSO_WM_TEMPLATE_INDEX" val="20202168"/>
  <p:tag name="KSO_WM_SLIDE_LAYOUT" val="a_f"/>
  <p:tag name="KSO_WM_SLIDE_LAYOUT_CNT" val="1_2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diagram20202168_1*i*23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diagram20202168_1*i*20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2168_1*i*3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2168_1*i*4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2168_1*i*5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2168_1*i*6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2168_1*i*7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2168_1*i*8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2168_1*i*9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diagram20202168_1*i*11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2168_1*i*10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2168_1*i*13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2168_1*i*14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diagram20202168_1*i*15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diagram20202168_1*i*16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diagram20202168_1*i*17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diagram20202168_1*i*18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2168_1*i*12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diagram20202168_1*i*19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diagram20202168_1*i*21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UNIT_ISCONTENTSTITLE" val="0"/>
  <p:tag name="KSO_WM_UNIT_NOCLEAR" val="0"/>
  <p:tag name="KSO_WM_UNIT_VALUE" val="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2168_1*a*1"/>
  <p:tag name="KSO_WM_TEMPLATE_CATEGORY" val="diagram"/>
  <p:tag name="KSO_WM_TEMPLATE_INDEX" val="20202168"/>
  <p:tag name="KSO_WM_UNIT_LAYERLEVEL" val="1"/>
  <p:tag name="KSO_WM_TAG_VERSION" val="1.0"/>
  <p:tag name="KSO_WM_BEAUTIFY_FLAG" val="#wm#"/>
  <p:tag name="KSO_WM_UNIT_PRESET_TEXT" val="单击此处&#13;输入您的标题"/>
  <p:tag name="KSO_WM_UNIT_ISNUMDGMTITLE" val="0"/>
</p:tagLst>
</file>

<file path=ppt/tags/tag4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diagram20202168_1*i*25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2168_1*i*2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diagram20202168_1*i*22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34.xml><?xml version="1.0" encoding="utf-8"?>
<p:tagLst xmlns:p="http://schemas.openxmlformats.org/presentationml/2006/main">
  <p:tag name="KSO_WM_SLIDE_ID" val="diagram20202168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60*543"/>
  <p:tag name="KSO_WM_SLIDE_POSITION" val="0*-3"/>
  <p:tag name="KSO_WM_TAG_VERSION" val="1.0"/>
  <p:tag name="KSO_WM_BEAUTIFY_FLAG" val="#wm#"/>
  <p:tag name="KSO_WM_TEMPLATE_CATEGORY" val="diagram"/>
  <p:tag name="KSO_WM_TEMPLATE_INDEX" val="20202168"/>
  <p:tag name="KSO_WM_SLIDE_LAYOUT" val="a_f"/>
  <p:tag name="KSO_WM_SLIDE_LAYOUT_CNT" val="1_2"/>
</p:tagLst>
</file>

<file path=ppt/tags/tag4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diagram20202168_1*i*23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diagram20202168_1*i*20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2168_1*i*3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2168_1*i*4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2168_1*i*5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2168_1*i*6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2168_1*i*7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2168_1*i*8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2168_1*i*9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diagram20202168_1*i*11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2168_1*i*10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2168_1*i*13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2168_1*i*14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diagram20202168_1*i*15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diagram20202168_1*i*16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diagram20202168_1*i*17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diagram20202168_1*i*18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2168_1*i*12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diagram20202168_1*i*19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diagram20202168_1*i*21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55.xml><?xml version="1.0" encoding="utf-8"?>
<p:tagLst xmlns:p="http://schemas.openxmlformats.org/presentationml/2006/main">
  <p:tag name="KSO_WM_UNIT_ISCONTENTSTITLE" val="0"/>
  <p:tag name="KSO_WM_UNIT_NOCLEAR" val="0"/>
  <p:tag name="KSO_WM_UNIT_VALUE" val="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2168_1*a*1"/>
  <p:tag name="KSO_WM_TEMPLATE_CATEGORY" val="diagram"/>
  <p:tag name="KSO_WM_TEMPLATE_INDEX" val="20202168"/>
  <p:tag name="KSO_WM_UNIT_LAYERLEVEL" val="1"/>
  <p:tag name="KSO_WM_TAG_VERSION" val="1.0"/>
  <p:tag name="KSO_WM_BEAUTIFY_FLAG" val="#wm#"/>
  <p:tag name="KSO_WM_UNIT_PRESET_TEXT" val="单击此处&#13;输入您的标题"/>
  <p:tag name="KSO_WM_UNIT_ISNUMDGMTITLE" val="0"/>
</p:tagLst>
</file>

<file path=ppt/tags/tag4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diagram20202168_1*i*25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2168_1*i*2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diagram20202168_1*i*22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459.xml><?xml version="1.0" encoding="utf-8"?>
<p:tagLst xmlns:p="http://schemas.openxmlformats.org/presentationml/2006/main">
  <p:tag name="KSO_WM_SLIDE_ID" val="diagram20202168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60*543"/>
  <p:tag name="KSO_WM_SLIDE_POSITION" val="0*-3"/>
  <p:tag name="KSO_WM_TAG_VERSION" val="1.0"/>
  <p:tag name="KSO_WM_BEAUTIFY_FLAG" val="#wm#"/>
  <p:tag name="KSO_WM_TEMPLATE_CATEGORY" val="diagram"/>
  <p:tag name="KSO_WM_TEMPLATE_INDEX" val="20202168"/>
  <p:tag name="KSO_WM_SLIDE_LAYOUT" val="a_f"/>
  <p:tag name="KSO_WM_SLIDE_LAYOUT_CNT" val="1_2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194645_1*i*1"/>
  <p:tag name="KSO_WM_TEMPLATE_CATEGORY" val="diagram"/>
  <p:tag name="KSO_WM_TEMPLATE_INDEX" val="20194645"/>
  <p:tag name="KSO_WM_UNIT_LAYERLEVEL" val="1"/>
  <p:tag name="KSO_WM_TAG_VERSION" val="1.0"/>
  <p:tag name="KSO_WM_BEAUTIFY_FLAG" val="#wm#"/>
  <p:tag name="KSO_WM_UNIT_COLOR_SCHEME_SHAPE_ID" val="21"/>
  <p:tag name="KSO_WM_UNIT_COLOR_SCHEME_PARENT_PAGE" val="0_1"/>
  <p:tag name="KSO_WM_UNIT_DECOLORIZATION" val="1"/>
</p:tagLst>
</file>

<file path=ppt/tags/tag4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194645_1*i*2"/>
  <p:tag name="KSO_WM_TEMPLATE_CATEGORY" val="diagram"/>
  <p:tag name="KSO_WM_TEMPLATE_INDEX" val="20194645"/>
  <p:tag name="KSO_WM_UNIT_LAYERLEVEL" val="1"/>
  <p:tag name="KSO_WM_TAG_VERSION" val="1.0"/>
  <p:tag name="KSO_WM_BEAUTIFY_FLAG" val="#wm#"/>
  <p:tag name="KSO_WM_UNIT_COLOR_SCHEME_SHAPE_ID" val="22"/>
  <p:tag name="KSO_WM_UNIT_COLOR_SCHEME_PARENT_PAGE" val="0_1"/>
  <p:tag name="KSO_WM_UNIT_FOIL_COLOR" val="1"/>
</p:tagLst>
</file>

<file path=ppt/tags/tag462.xml><?xml version="1.0" encoding="utf-8"?>
<p:tagLst xmlns:p="http://schemas.openxmlformats.org/presentationml/2006/main">
  <p:tag name="KSO_WM_UNIT_TEXT_PART_ID_V2" val="a-1-2"/>
  <p:tag name="KSO_WM_UNIT_ISCONTENTSTITLE" val="0"/>
  <p:tag name="KSO_WM_UNIT_PRESET_TEXT" val="单击添加大标题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194645_1*a*1"/>
  <p:tag name="KSO_WM_TEMPLATE_CATEGORY" val="diagram"/>
  <p:tag name="KSO_WM_TEMPLATE_INDEX" val="20194645"/>
  <p:tag name="KSO_WM_UNIT_LAYERLEVEL" val="1"/>
  <p:tag name="KSO_WM_TAG_VERSION" val="1.0"/>
  <p:tag name="KSO_WM_BEAUTIFY_FLAG" val="#wm#"/>
  <p:tag name="KSO_WM_UNIT_COLOR_SCHEME_SHAPE_ID" val="20"/>
  <p:tag name="KSO_WM_UNIT_COLOR_SCHEME_PARENT_PAGE" val="0_1"/>
</p:tagLst>
</file>

<file path=ppt/tags/tag463.xml><?xml version="1.0" encoding="utf-8"?>
<p:tagLst xmlns:p="http://schemas.openxmlformats.org/presentationml/2006/main">
  <p:tag name="KSO_WM_BEAUTIFY_FLAG" val="#wm#"/>
  <p:tag name="KSO_WM_TEMPLATE_CATEGORY" val="diagram"/>
  <p:tag name="KSO_WM_TEMPLATE_INDEX" val="20194645"/>
  <p:tag name="KSO_WM_SLIDE_ID" val="diagram20194645_1"/>
  <p:tag name="KSO_WM_SLIDE_ITEM_CNT" val="0"/>
  <p:tag name="KSO_WM_SLIDE_INDEX" val="1"/>
  <p:tag name="KSO_WM_TAG_VERSION" val="1.0"/>
  <p:tag name="KSO_WM_SLIDE_LAYOUT" val="a_f"/>
  <p:tag name="KSO_WM_SLIDE_LAYOUT_CNT" val="1_1"/>
  <p:tag name="KSO_WM_SLIDE_TYPE" val="text"/>
  <p:tag name="KSO_WM_SLIDE_SUBTYPE" val="pureTxt"/>
  <p:tag name="KSO_WM_SLIDE_SIZE" val="941*540"/>
  <p:tag name="KSO_WM_SLIDE_POSITION" val="19*0"/>
  <p:tag name="KSO_WM_SLIDE_COLORSCHEME_VERSION" val="3.2"/>
  <p:tag name="KSO_WM_TEMPLATE_SUBCATEGORY" val="0"/>
  <p:tag name="KSO_WM_TEMPLATE_MASTER_TYPE" val="0"/>
  <p:tag name="KSO_WM_TEMPLATE_COLOR_TYPE" val="1"/>
</p:tagLst>
</file>

<file path=ppt/tags/tag464.xml><?xml version="1.0" encoding="utf-8"?>
<p:tagLst xmlns:p="http://schemas.openxmlformats.org/presentationml/2006/main">
  <p:tag name="KSO_WM_UNIT_TEXT_FORE_SCHEMECOLOR_INDEX_BRIGHTNESS" val="0"/>
  <p:tag name="KSO_WM_UNIT_TEXT_FORE_SCHEMECOLOR_INDEX" val="6"/>
  <p:tag name="KSO_WM_UNIT_TEXT_LINE_FILL_TYPE" val="2"/>
  <p:tag name="KSO_WM_UNIT_TEXT_SHADOW_SCHEMECOLOR_INDEX_BRIGHTNESS" val="0"/>
  <p:tag name="KSO_WM_UNIT_TEXT_SHADOW_SCHEMECOLOR_INDEX" val="6"/>
</p:tagLst>
</file>

<file path=ppt/tags/tag465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466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467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468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6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471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7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474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7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477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大标题内容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4621_1*a*1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4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4621_1*i*1"/>
  <p:tag name="KSO_WM_TEMPLATE_CATEGORY" val="diagram"/>
  <p:tag name="KSO_WM_TEMPLATE_INDEX" val="20204621"/>
  <p:tag name="KSO_WM_UNIT_LAYERLEVEL" val="1"/>
  <p:tag name="KSO_WM_TAG_VERSION" val="1.0"/>
  <p:tag name="KSO_WM_BEAUTIFY_FLAG" val="#wm#"/>
</p:tagLst>
</file>

<file path=ppt/tags/tag4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4621_1*i*2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4621_1*i*3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4621_1*i*4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4621_1*i*5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4621_1*i*6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4621_1*i*7"/>
  <p:tag name="KSO_WM_TEMPLATE_CATEGORY" val="diagram"/>
  <p:tag name="KSO_WM_TEMPLATE_INDEX" val="20204621"/>
  <p:tag name="KSO_WM_UNIT_LAYERLEVEL" val="1"/>
  <p:tag name="KSO_WM_TAG_VERSION" val="1.0"/>
  <p:tag name="KSO_WM_BEAUTIFY_FLAG" val="#wm#"/>
</p:tagLst>
</file>

<file path=ppt/tags/tag4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4621_1*i*8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4621_1*i*9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4621_1*i*10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diagram20204621_1*i*11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4621_1*i*12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BEAUTIFY_FLAG" val="#wm#"/>
  <p:tag name="KSO_WM_TEMPLATE_CATEGORY" val="diagram"/>
  <p:tag name="KSO_WM_TEMPLATE_INDEX" val="20204621"/>
  <p:tag name="KSO_WM_SLIDE_ID" val="diagram20204621_1"/>
  <p:tag name="KSO_WM_SLIDE_INDEX" val="1"/>
  <p:tag name="KSO_WM_SLIDE_ITEM_CNT" val="0"/>
  <p:tag name="KSO_WM_SLIDE_LAYOUT" val="a_f"/>
  <p:tag name="KSO_WM_SLIDE_LAYOUT_CNT" val="1_1"/>
  <p:tag name="KSO_WM_SLIDE_TYPE" val="text"/>
  <p:tag name="KSO_WM_SLIDE_POSITION" val="0*0"/>
  <p:tag name="KSO_WM_SLIDE_SIZE" val="960*539"/>
  <p:tag name="KSO_WM_DIAGRAM_GROUP_CODE" val="m1-1"/>
  <p:tag name="KSO_WM_TAG_VERSION" val="1.0"/>
  <p:tag name="KSO_WM_TEMPLATE_SUBCATEGORY" val="0"/>
  <p:tag name="KSO_WM_TEMPLATE_MASTER_TYPE" val="0"/>
  <p:tag name="KSO_WM_TEMPLATE_COLOR_TYPE" val="1"/>
  <p:tag name="KSO_WM_SLIDE_SUBTYPE" val="pureTxt"/>
  <p:tag name="KSO_WM_SLIDE_DIAGTYPE" val="m"/>
</p:tagLst>
</file>

<file path=ppt/tags/tag491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大标题内容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4621_1*a*1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4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4621_1*i*1"/>
  <p:tag name="KSO_WM_TEMPLATE_CATEGORY" val="diagram"/>
  <p:tag name="KSO_WM_TEMPLATE_INDEX" val="20204621"/>
  <p:tag name="KSO_WM_UNIT_LAYERLEVEL" val="1"/>
  <p:tag name="KSO_WM_TAG_VERSION" val="1.0"/>
  <p:tag name="KSO_WM_BEAUTIFY_FLAG" val="#wm#"/>
</p:tagLst>
</file>

<file path=ppt/tags/tag4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4621_1*i*2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4621_1*i*3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4621_1*i*4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4621_1*i*5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4621_1*i*6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4621_1*i*7"/>
  <p:tag name="KSO_WM_TEMPLATE_CATEGORY" val="diagram"/>
  <p:tag name="KSO_WM_TEMPLATE_INDEX" val="20204621"/>
  <p:tag name="KSO_WM_UNIT_LAYERLEVEL" val="1"/>
  <p:tag name="KSO_WM_TAG_VERSION" val="1.0"/>
  <p:tag name="KSO_WM_BEAUTIFY_FLAG" val="#wm#"/>
</p:tagLst>
</file>

<file path=ppt/tags/tag4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4621_1*i*8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4621_1*i*9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4621_1*i*10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diagram20204621_1*i*11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4621_1*i*12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04.xml><?xml version="1.0" encoding="utf-8"?>
<p:tagLst xmlns:p="http://schemas.openxmlformats.org/presentationml/2006/main">
  <p:tag name="KSO_WM_UNIT_PLACING_PICTURE_USER_VIEWPORT" val="{&quot;height&quot;:1173.7354330708661,&quot;width&quot;:1356.3181102362205}"/>
</p:tagLst>
</file>

<file path=ppt/tags/tag505.xml><?xml version="1.0" encoding="utf-8"?>
<p:tagLst xmlns:p="http://schemas.openxmlformats.org/presentationml/2006/main">
  <p:tag name="KSO_WM_UNIT_TABLE_BEAUTIFY" val="smartTable{71520d51-a237-481a-b838-4f67dc7d82b8}"/>
</p:tagLst>
</file>

<file path=ppt/tags/tag506.xml><?xml version="1.0" encoding="utf-8"?>
<p:tagLst xmlns:p="http://schemas.openxmlformats.org/presentationml/2006/main">
  <p:tag name="KSO_WM_BEAUTIFY_FLAG" val="#wm#"/>
  <p:tag name="KSO_WM_TEMPLATE_CATEGORY" val="diagram"/>
  <p:tag name="KSO_WM_TEMPLATE_INDEX" val="20204621"/>
  <p:tag name="KSO_WM_SLIDE_ID" val="diagram20204621_1"/>
  <p:tag name="KSO_WM_SLIDE_INDEX" val="1"/>
  <p:tag name="KSO_WM_SLIDE_ITEM_CNT" val="0"/>
  <p:tag name="KSO_WM_SLIDE_LAYOUT" val="a_f"/>
  <p:tag name="KSO_WM_SLIDE_LAYOUT_CNT" val="1_1"/>
  <p:tag name="KSO_WM_SLIDE_TYPE" val="text"/>
  <p:tag name="KSO_WM_SLIDE_POSITION" val="0*0"/>
  <p:tag name="KSO_WM_SLIDE_SIZE" val="960*539"/>
  <p:tag name="KSO_WM_DIAGRAM_GROUP_CODE" val="m1-1"/>
  <p:tag name="KSO_WM_TAG_VERSION" val="1.0"/>
  <p:tag name="KSO_WM_TEMPLATE_SUBCATEGORY" val="0"/>
  <p:tag name="KSO_WM_TEMPLATE_MASTER_TYPE" val="0"/>
  <p:tag name="KSO_WM_TEMPLATE_COLOR_TYPE" val="1"/>
  <p:tag name="KSO_WM_SLIDE_SUBTYPE" val="pureTxt"/>
  <p:tag name="KSO_WM_SLIDE_DIAGTYPE" val="m"/>
</p:tagLst>
</file>

<file path=ppt/tags/tag507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大标题内容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4621_1*a*1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5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4621_1*i*1"/>
  <p:tag name="KSO_WM_TEMPLATE_CATEGORY" val="diagram"/>
  <p:tag name="KSO_WM_TEMPLATE_INDEX" val="20204621"/>
  <p:tag name="KSO_WM_UNIT_LAYERLEVEL" val="1"/>
  <p:tag name="KSO_WM_TAG_VERSION" val="1.0"/>
  <p:tag name="KSO_WM_BEAUTIFY_FLAG" val="#wm#"/>
</p:tagLst>
</file>

<file path=ppt/tags/tag5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4621_1*i*2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4621_1*i*3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4621_1*i*4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4621_1*i*5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4621_1*i*6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4621_1*i*7"/>
  <p:tag name="KSO_WM_TEMPLATE_CATEGORY" val="diagram"/>
  <p:tag name="KSO_WM_TEMPLATE_INDEX" val="20204621"/>
  <p:tag name="KSO_WM_UNIT_LAYERLEVEL" val="1"/>
  <p:tag name="KSO_WM_TAG_VERSION" val="1.0"/>
  <p:tag name="KSO_WM_BEAUTIFY_FLAG" val="#wm#"/>
</p:tagLst>
</file>

<file path=ppt/tags/tag5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4621_1*i*8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4621_1*i*9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4621_1*i*10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diagram20204621_1*i*11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4621_1*i*12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20.xml><?xml version="1.0" encoding="utf-8"?>
<p:tagLst xmlns:p="http://schemas.openxmlformats.org/presentationml/2006/main">
  <p:tag name="KSO_WM_BEAUTIFY_FLAG" val="#wm#"/>
  <p:tag name="KSO_WM_TEMPLATE_CATEGORY" val="diagram"/>
  <p:tag name="KSO_WM_TEMPLATE_INDEX" val="20204621"/>
  <p:tag name="KSO_WM_SLIDE_ID" val="diagram20204621_1"/>
  <p:tag name="KSO_WM_SLIDE_INDEX" val="1"/>
  <p:tag name="KSO_WM_SLIDE_ITEM_CNT" val="0"/>
  <p:tag name="KSO_WM_SLIDE_LAYOUT" val="a_f"/>
  <p:tag name="KSO_WM_SLIDE_LAYOUT_CNT" val="1_1"/>
  <p:tag name="KSO_WM_SLIDE_TYPE" val="text"/>
  <p:tag name="KSO_WM_SLIDE_POSITION" val="0*0"/>
  <p:tag name="KSO_WM_SLIDE_SIZE" val="960*539"/>
  <p:tag name="KSO_WM_DIAGRAM_GROUP_CODE" val="m1-1"/>
  <p:tag name="KSO_WM_TAG_VERSION" val="1.0"/>
  <p:tag name="KSO_WM_TEMPLATE_SUBCATEGORY" val="0"/>
  <p:tag name="KSO_WM_TEMPLATE_MASTER_TYPE" val="0"/>
  <p:tag name="KSO_WM_TEMPLATE_COLOR_TYPE" val="1"/>
  <p:tag name="KSO_WM_SLIDE_SUBTYPE" val="pureTxt"/>
  <p:tag name="KSO_WM_SLIDE_DIAGTYPE" val="m"/>
</p:tagLst>
</file>

<file path=ppt/tags/tag5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i*1_1"/>
  <p:tag name="KSO_WM_TEMPLATE_CATEGORY" val="diagram"/>
  <p:tag name="KSO_WM_TEMPLATE_INDEX" val="20201448"/>
  <p:tag name="KSO_WM_UNIT_LAYERLEVEL" val="1_1"/>
  <p:tag name="KSO_WM_TAG_VERSION" val="1.0"/>
  <p:tag name="KSO_WM_BEAUTIFY_FLAG" val="#wm#"/>
  <p:tag name="KSO_WM_DIAGRAM_GROUP_CODE" val="m1-1"/>
  <p:tag name="KSO_WM_UNIT_TYPE" val="m_i"/>
  <p:tag name="KSO_WM_UNIT_INDEX" val="1_1"/>
  <p:tag name="KSO_WM_UNIT_LINE_FORE_SCHEMECOLOR_INDEX" val="14"/>
  <p:tag name="KSO_WM_UNIT_LINE_FILL_TYPE" val="2"/>
  <p:tag name="KSO_WM_UNIT_USESOURCEFORMAT_APPLY" val="1"/>
</p:tagLst>
</file>

<file path=ppt/tags/tag5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i*1_2"/>
  <p:tag name="KSO_WM_TEMPLATE_CATEGORY" val="diagram"/>
  <p:tag name="KSO_WM_TEMPLATE_INDEX" val="20201448"/>
  <p:tag name="KSO_WM_UNIT_LAYERLEVEL" val="1_1"/>
  <p:tag name="KSO_WM_TAG_VERSION" val="1.0"/>
  <p:tag name="KSO_WM_BEAUTIFY_FLAG" val="#wm#"/>
  <p:tag name="KSO_WM_DIAGRAM_GROUP_CODE" val="m1-1"/>
  <p:tag name="KSO_WM_UNIT_TYPE" val="m_i"/>
  <p:tag name="KSO_WM_UNIT_INDEX" val="1_2"/>
  <p:tag name="KSO_WM_UNIT_LINE_FORE_SCHEMECOLOR_INDEX" val="14"/>
  <p:tag name="KSO_WM_UNIT_LINE_FILL_TYPE" val="2"/>
  <p:tag name="KSO_WM_UNIT_USESOURCEFORMAT_APPLY" val="1"/>
</p:tagLst>
</file>

<file path=ppt/tags/tag5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i*1_3"/>
  <p:tag name="KSO_WM_TEMPLATE_CATEGORY" val="diagram"/>
  <p:tag name="KSO_WM_TEMPLATE_INDEX" val="20201448"/>
  <p:tag name="KSO_WM_UNIT_LAYERLEVEL" val="1_1"/>
  <p:tag name="KSO_WM_TAG_VERSION" val="1.0"/>
  <p:tag name="KSO_WM_BEAUTIFY_FLAG" val="#wm#"/>
  <p:tag name="KSO_WM_DIAGRAM_GROUP_CODE" val="m1-1"/>
  <p:tag name="KSO_WM_UNIT_TYPE" val="m_i"/>
  <p:tag name="KSO_WM_UNIT_INDEX" val="1_3"/>
  <p:tag name="KSO_WM_UNIT_LINE_FORE_SCHEMECOLOR_INDEX" val="14"/>
  <p:tag name="KSO_WM_UNIT_LINE_FILL_TYPE" val="2"/>
  <p:tag name="KSO_WM_UNIT_USESOURCEFORMAT_APPLY" val="1"/>
</p:tagLst>
</file>

<file path=ppt/tags/tag5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h_i*1_3_1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3_1"/>
  <p:tag name="KSO_WM_UNIT_FILL_FORE_SCHEMECOLOR_INDEX" val="7"/>
  <p:tag name="KSO_WM_UNIT_FILL_TYPE" val="1"/>
  <p:tag name="KSO_WM_UNIT_USESOURCEFORMAT_APPLY" val="1"/>
</p:tagLst>
</file>

<file path=ppt/tags/tag5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h_i*1_2_1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2_1"/>
  <p:tag name="KSO_WM_UNIT_FILL_FORE_SCHEMECOLOR_INDEX" val="6"/>
  <p:tag name="KSO_WM_UNIT_FILL_TYPE" val="1"/>
  <p:tag name="KSO_WM_UNIT_USESOURCEFORMAT_APPLY" val="1"/>
</p:tagLst>
</file>

<file path=ppt/tags/tag5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h_i*1_1_1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1_1"/>
  <p:tag name="KSO_WM_UNIT_FILL_FORE_SCHEMECOLOR_INDEX" val="5"/>
  <p:tag name="KSO_WM_UNIT_FILL_TYPE" val="1"/>
  <p:tag name="KSO_WM_UNIT_USESOURCEFORMAT_APPLY" val="1"/>
</p:tagLst>
</file>

<file path=ppt/tags/tag5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h_i*1_3_2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3_2"/>
  <p:tag name="KSO_WM_UNIT_USESOURCEFORMAT_APPLY" val="1"/>
</p:tagLst>
</file>

<file path=ppt/tags/tag5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h_i*1_2_2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2_2"/>
  <p:tag name="KSO_WM_UNIT_USESOURCEFORMAT_APPLY" val="1"/>
</p:tagLst>
</file>

<file path=ppt/tags/tag5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h_i*1_1_2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1_2"/>
  <p:tag name="KSO_WM_UNIT_USESOURCEFORMAT_APPLY" val="1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h_i*1_1_3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1_3"/>
  <p:tag name="KSO_WM_UNIT_FILL_FORE_SCHEMECOLOR_INDEX" val="14"/>
  <p:tag name="KSO_WM_UNIT_FILL_TYPE" val="1"/>
  <p:tag name="KSO_WM_UNIT_USESOURCEFORMAT_APPLY" val="1"/>
</p:tagLst>
</file>

<file path=ppt/tags/tag5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h_i*1_1_4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1_4"/>
  <p:tag name="KSO_WM_UNIT_USESOURCEFORMAT_APPLY" val="1"/>
</p:tagLst>
</file>

<file path=ppt/tags/tag5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h_i*1_2_3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2_3"/>
  <p:tag name="KSO_WM_UNIT_FILL_FORE_SCHEMECOLOR_INDEX" val="14"/>
  <p:tag name="KSO_WM_UNIT_FILL_TYPE" val="1"/>
  <p:tag name="KSO_WM_UNIT_USESOURCEFORMAT_APPLY" val="1"/>
</p:tagLst>
</file>

<file path=ppt/tags/tag5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h_i*1_2_4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2_4"/>
  <p:tag name="KSO_WM_UNIT_LINE_FORE_SCHEMECOLOR_INDEX" val="6"/>
  <p:tag name="KSO_WM_UNIT_LINE_FILL_TYPE" val="2"/>
  <p:tag name="KSO_WM_UNIT_USESOURCEFORMAT_APPLY" val="1"/>
</p:tagLst>
</file>

<file path=ppt/tags/tag5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h_i*1_3_3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3_3"/>
  <p:tag name="KSO_WM_UNIT_FILL_FORE_SCHEMECOLOR_INDEX" val="14"/>
  <p:tag name="KSO_WM_UNIT_FILL_TYPE" val="1"/>
  <p:tag name="KSO_WM_UNIT_USESOURCEFORMAT_APPLY" val="1"/>
</p:tagLst>
</file>

<file path=ppt/tags/tag5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h_i*1_3_4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3_4"/>
  <p:tag name="KSO_WM_UNIT_USESOURCEFORMAT_APPLY" val="1"/>
</p:tagLst>
</file>

<file path=ppt/tags/tag5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h_f*1_1_1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UNIT_PRESET_TEXT" val="单击此处添加文本具体内容，简明扼要的阐述您的观点。根据需要可酌情增减文字，以便观者准确的理解您传达的思想。"/>
  <p:tag name="KSO_WM_UNIT_NOCLEAR" val="0"/>
  <p:tag name="KSO_WM_UNIT_VALUE" val="78"/>
  <p:tag name="KSO_WM_DIAGRAM_GROUP_CODE" val="m1-1"/>
  <p:tag name="KSO_WM_UNIT_TYPE" val="m_h_f"/>
  <p:tag name="KSO_WM_UNIT_INDEX" val="1_1_1"/>
  <p:tag name="KSO_WM_UNIT_TEXT_FILL_FORE_SCHEMECOLOR_INDEX" val="13"/>
  <p:tag name="KSO_WM_UNIT_TEXT_FILL_TYPE" val="1"/>
  <p:tag name="KSO_WM_UNIT_USESOURCEFORMAT_APPLY" val="1"/>
</p:tagLst>
</file>

<file path=ppt/tags/tag5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h_f*1_2_1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UNIT_PRESET_TEXT" val="单击此处添加文本具体内容，简明扼要的阐述您的观点。根据需要可酌情增减文字，以便观者准确的理解您传达的思想。"/>
  <p:tag name="KSO_WM_UNIT_NOCLEAR" val="0"/>
  <p:tag name="KSO_WM_UNIT_VALUE" val="78"/>
  <p:tag name="KSO_WM_DIAGRAM_GROUP_CODE" val="m1-1"/>
  <p:tag name="KSO_WM_UNIT_TYPE" val="m_h_f"/>
  <p:tag name="KSO_WM_UNIT_INDEX" val="1_2_1"/>
  <p:tag name="KSO_WM_UNIT_TEXT_FILL_FORE_SCHEMECOLOR_INDEX" val="13"/>
  <p:tag name="KSO_WM_UNIT_TEXT_FILL_TYPE" val="1"/>
  <p:tag name="KSO_WM_UNIT_USESOURCEFORMAT_APPLY" val="1"/>
</p:tagLst>
</file>

<file path=ppt/tags/tag5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h_f*1_3_1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UNIT_PRESET_TEXT" val="单击此处添加文本具体内容，简明扼要的阐述您的观点。根据需要可酌情增减文字，以便观者准确的理解您传达的思想。"/>
  <p:tag name="KSO_WM_UNIT_NOCLEAR" val="0"/>
  <p:tag name="KSO_WM_UNIT_VALUE" val="78"/>
  <p:tag name="KSO_WM_DIAGRAM_GROUP_CODE" val="m1-1"/>
  <p:tag name="KSO_WM_UNIT_TYPE" val="m_h_f"/>
  <p:tag name="KSO_WM_UNIT_INDEX" val="1_3_1"/>
  <p:tag name="KSO_WM_UNIT_TEXT_FILL_FORE_SCHEMECOLOR_INDEX" val="13"/>
  <p:tag name="KSO_WM_UNIT_TEXT_FILL_TYPE" val="1"/>
  <p:tag name="KSO_WM_UNIT_USESOURCEFORMAT_APPLY" val="1"/>
</p:tagLst>
</file>

<file path=ppt/tags/tag539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大标题内容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4621_1*a*1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40.xml><?xml version="1.0" encoding="utf-8"?>
<p:tagLst xmlns:p="http://schemas.openxmlformats.org/presentationml/2006/main">
  <p:tag name="KSO_WM_SLIDE_ID" val="diagram20201448_1"/>
  <p:tag name="KSO_WM_TEMPLATE_SUBCATEGORY" val="0"/>
  <p:tag name="KSO_WM_SLIDE_TYPE" val="text"/>
  <p:tag name="KSO_WM_SLIDE_SUBTYPE" val="diag"/>
  <p:tag name="KSO_WM_SLIDE_ITEM_CNT" val="3"/>
  <p:tag name="KSO_WM_SLIDE_INDEX" val="1"/>
  <p:tag name="KSO_WM_SLIDE_SIZE" val="823.761*386.848"/>
  <p:tag name="KSO_WM_SLIDE_POSITION" val="72.0665*100.242"/>
  <p:tag name="KSO_WM_TAG_VERSION" val="1.0"/>
  <p:tag name="KSO_WM_BEAUTIFY_FLAG" val="#wm#"/>
  <p:tag name="KSO_WM_TEMPLATE_CATEGORY" val="diagram"/>
  <p:tag name="KSO_WM_TEMPLATE_INDEX" val="20201448"/>
  <p:tag name="KSO_WM_DIAGRAM_GROUP_CODE" val="m1-1"/>
  <p:tag name="KSO_WM_SLIDE_DIAGTYPE" val="m"/>
  <p:tag name="KSO_WM_SLIDE_LAYOUT" val="a_f_m"/>
  <p:tag name="KSO_WM_SLIDE_LAYOUT_CNT" val="1_1_1"/>
</p:tagLst>
</file>

<file path=ppt/tags/tag5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4621_1*i*1"/>
  <p:tag name="KSO_WM_TEMPLATE_CATEGORY" val="diagram"/>
  <p:tag name="KSO_WM_TEMPLATE_INDEX" val="20204621"/>
  <p:tag name="KSO_WM_UNIT_LAYERLEVEL" val="1"/>
  <p:tag name="KSO_WM_TAG_VERSION" val="1.0"/>
  <p:tag name="KSO_WM_BEAUTIFY_FLAG" val="#wm#"/>
</p:tagLst>
</file>

<file path=ppt/tags/tag5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4621_1*i*2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4621_1*i*3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4621_1*i*4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4621_1*i*5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4621_1*i*6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4621_1*i*7"/>
  <p:tag name="KSO_WM_TEMPLATE_CATEGORY" val="diagram"/>
  <p:tag name="KSO_WM_TEMPLATE_INDEX" val="20204621"/>
  <p:tag name="KSO_WM_UNIT_LAYERLEVEL" val="1"/>
  <p:tag name="KSO_WM_TAG_VERSION" val="1.0"/>
  <p:tag name="KSO_WM_BEAUTIFY_FLAG" val="#wm#"/>
</p:tagLst>
</file>

<file path=ppt/tags/tag5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4621_1*i*8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4621_1*i*9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4621_1*i*10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diagram20204621_1*i*11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4621_1*i*12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74_1*o_h_i*1_2_1"/>
  <p:tag name="KSO_WM_TEMPLATE_CATEGORY" val="diagram"/>
  <p:tag name="KSO_WM_TEMPLATE_INDEX" val="20201474"/>
  <p:tag name="KSO_WM_UNIT_LAYERLEVEL" val="1_1_1"/>
  <p:tag name="KSO_WM_TAG_VERSION" val="1.0"/>
  <p:tag name="KSO_WM_BEAUTIFY_FLAG" val="#wm#"/>
  <p:tag name="KSO_WM_DIAGRAM_GROUP_CODE" val="o1-1"/>
  <p:tag name="KSO_WM_UNIT_TYPE" val="o_h_i"/>
  <p:tag name="KSO_WM_UNIT_INDEX" val="1_2_1"/>
  <p:tag name="KSO_WM_UNIT_LINE_FORE_SCHEMECOLOR_INDEX" val="5"/>
  <p:tag name="KSO_WM_UNIT_LINE_FILL_TYPE" val="2"/>
</p:tagLst>
</file>

<file path=ppt/tags/tag5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74_1*o_h_i*1_2_2"/>
  <p:tag name="KSO_WM_TEMPLATE_CATEGORY" val="diagram"/>
  <p:tag name="KSO_WM_TEMPLATE_INDEX" val="20201474"/>
  <p:tag name="KSO_WM_UNIT_LAYERLEVEL" val="1_1_1"/>
  <p:tag name="KSO_WM_TAG_VERSION" val="1.0"/>
  <p:tag name="KSO_WM_BEAUTIFY_FLAG" val="#wm#"/>
  <p:tag name="KSO_WM_DIAGRAM_GROUP_CODE" val="o1-1"/>
  <p:tag name="KSO_WM_UNIT_TYPE" val="o_h_i"/>
  <p:tag name="KSO_WM_UNIT_INDEX" val="1_2_2"/>
  <p:tag name="KSO_WM_UNIT_FILL_FORE_SCHEMECOLOR_INDEX" val="5"/>
  <p:tag name="KSO_WM_UNIT_FILL_TYPE" val="1"/>
</p:tagLst>
</file>

<file path=ppt/tags/tag5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74_1*o_h_i*1_2_3"/>
  <p:tag name="KSO_WM_TEMPLATE_CATEGORY" val="diagram"/>
  <p:tag name="KSO_WM_TEMPLATE_INDEX" val="20201474"/>
  <p:tag name="KSO_WM_UNIT_LAYERLEVEL" val="1_1_1"/>
  <p:tag name="KSO_WM_TAG_VERSION" val="1.0"/>
  <p:tag name="KSO_WM_BEAUTIFY_FLAG" val="#wm#"/>
  <p:tag name="KSO_WM_DIAGRAM_GROUP_CODE" val="o1-1"/>
  <p:tag name="KSO_WM_UNIT_TYPE" val="o_h_i"/>
  <p:tag name="KSO_WM_UNIT_INDEX" val="1_2_3"/>
  <p:tag name="KSO_WM_UNIT_FILL_FORE_SCHEMECOLOR_INDEX" val="5"/>
  <p:tag name="KSO_WM_UNIT_FILL_TYPE" val="1"/>
</p:tagLst>
</file>

<file path=ppt/tags/tag5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74_1*o_h_a*1_2_1"/>
  <p:tag name="KSO_WM_TEMPLATE_CATEGORY" val="diagram"/>
  <p:tag name="KSO_WM_TEMPLATE_INDEX" val="20201474"/>
  <p:tag name="KSO_WM_UNIT_LAYERLEVEL" val="1_1_1"/>
  <p:tag name="KSO_WM_TAG_VERSION" val="1.0"/>
  <p:tag name="KSO_WM_BEAUTIFY_FLAG" val="#wm#"/>
  <p:tag name="KSO_WM_UNIT_ISCONTENTSTITLE" val="0"/>
  <p:tag name="KSO_WM_UNIT_NOCLEAR" val="0"/>
  <p:tag name="KSO_WM_DIAGRAM_GROUP_CODE" val="o1-1"/>
  <p:tag name="KSO_WM_UNIT_TYPE" val="o_h_a"/>
  <p:tag name="KSO_WM_UNIT_INDEX" val="1_2_1"/>
  <p:tag name="KSO_WM_UNIT_PRESET_TEXT" val="添加标题"/>
  <p:tag name="KSO_WM_UNIT_VALUE" val="6"/>
</p:tagLst>
</file>

<file path=ppt/tags/tag5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74_1*o_h_f*1_2_1"/>
  <p:tag name="KSO_WM_TEMPLATE_CATEGORY" val="diagram"/>
  <p:tag name="KSO_WM_TEMPLATE_INDEX" val="20201474"/>
  <p:tag name="KSO_WM_UNIT_LAYERLEVEL" val="1_1_1"/>
  <p:tag name="KSO_WM_TAG_VERSION" val="1.0"/>
  <p:tag name="KSO_WM_BEAUTIFY_FLAG" val="#wm#"/>
  <p:tag name="KSO_WM_UNIT_NOCLEAR" val="0"/>
  <p:tag name="KSO_WM_DIAGRAM_GROUP_CODE" val="o1-1"/>
  <p:tag name="KSO_WM_UNIT_TYPE" val="o_h_f"/>
  <p:tag name="KSO_WM_UNIT_INDEX" val="1_2_1"/>
  <p:tag name="KSO_WM_UNIT_PRESET_TEXT" val="单击此处添加文本具体内容，简明扼要的阐述您的观点。"/>
  <p:tag name="KSO_WM_UNIT_VALUE" val="60"/>
</p:tagLst>
</file>

<file path=ppt/tags/tag5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74_1*o_h_i*1_1_1"/>
  <p:tag name="KSO_WM_TEMPLATE_CATEGORY" val="diagram"/>
  <p:tag name="KSO_WM_TEMPLATE_INDEX" val="20201474"/>
  <p:tag name="KSO_WM_UNIT_LAYERLEVEL" val="1_1_1"/>
  <p:tag name="KSO_WM_TAG_VERSION" val="1.0"/>
  <p:tag name="KSO_WM_BEAUTIFY_FLAG" val="#wm#"/>
  <p:tag name="KSO_WM_DIAGRAM_GROUP_CODE" val="o1-1"/>
  <p:tag name="KSO_WM_UNIT_TYPE" val="o_h_i"/>
  <p:tag name="KSO_WM_UNIT_INDEX" val="1_1_1"/>
  <p:tag name="KSO_WM_UNIT_LINE_FORE_SCHEMECOLOR_INDEX" val="5"/>
  <p:tag name="KSO_WM_UNIT_LINE_FILL_TYPE" val="2"/>
</p:tagLst>
</file>

<file path=ppt/tags/tag5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74_1*o_h_i*1_1_2"/>
  <p:tag name="KSO_WM_TEMPLATE_CATEGORY" val="diagram"/>
  <p:tag name="KSO_WM_TEMPLATE_INDEX" val="20201474"/>
  <p:tag name="KSO_WM_UNIT_LAYERLEVEL" val="1_1_1"/>
  <p:tag name="KSO_WM_TAG_VERSION" val="1.0"/>
  <p:tag name="KSO_WM_BEAUTIFY_FLAG" val="#wm#"/>
  <p:tag name="KSO_WM_DIAGRAM_GROUP_CODE" val="o1-1"/>
  <p:tag name="KSO_WM_UNIT_TYPE" val="o_h_i"/>
  <p:tag name="KSO_WM_UNIT_INDEX" val="1_1_2"/>
  <p:tag name="KSO_WM_UNIT_FILL_FORE_SCHEMECOLOR_INDEX" val="5"/>
  <p:tag name="KSO_WM_UNIT_FILL_TYPE" val="1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74_1*o_h_i*1_1_3"/>
  <p:tag name="KSO_WM_TEMPLATE_CATEGORY" val="diagram"/>
  <p:tag name="KSO_WM_TEMPLATE_INDEX" val="20201474"/>
  <p:tag name="KSO_WM_UNIT_LAYERLEVEL" val="1_1_1"/>
  <p:tag name="KSO_WM_TAG_VERSION" val="1.0"/>
  <p:tag name="KSO_WM_BEAUTIFY_FLAG" val="#wm#"/>
  <p:tag name="KSO_WM_DIAGRAM_GROUP_CODE" val="o1-1"/>
  <p:tag name="KSO_WM_UNIT_TYPE" val="o_h_i"/>
  <p:tag name="KSO_WM_UNIT_INDEX" val="1_1_3"/>
  <p:tag name="KSO_WM_UNIT_FILL_FORE_SCHEMECOLOR_INDEX" val="5"/>
  <p:tag name="KSO_WM_UNIT_FILL_TYPE" val="1"/>
</p:tagLst>
</file>

<file path=ppt/tags/tag5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74_1*o_h_a*1_1_1"/>
  <p:tag name="KSO_WM_TEMPLATE_CATEGORY" val="diagram"/>
  <p:tag name="KSO_WM_TEMPLATE_INDEX" val="20201474"/>
  <p:tag name="KSO_WM_UNIT_LAYERLEVEL" val="1_1_1"/>
  <p:tag name="KSO_WM_TAG_VERSION" val="1.0"/>
  <p:tag name="KSO_WM_BEAUTIFY_FLAG" val="#wm#"/>
  <p:tag name="KSO_WM_UNIT_ISCONTENTSTITLE" val="0"/>
  <p:tag name="KSO_WM_UNIT_NOCLEAR" val="0"/>
  <p:tag name="KSO_WM_DIAGRAM_GROUP_CODE" val="o1-1"/>
  <p:tag name="KSO_WM_UNIT_TYPE" val="o_h_a"/>
  <p:tag name="KSO_WM_UNIT_INDEX" val="1_1_1"/>
  <p:tag name="KSO_WM_UNIT_PRESET_TEXT" val="添加标题"/>
  <p:tag name="KSO_WM_UNIT_VALUE" val="6"/>
</p:tagLst>
</file>

<file path=ppt/tags/tag5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74_1*o_h_f*1_1_1"/>
  <p:tag name="KSO_WM_TEMPLATE_CATEGORY" val="diagram"/>
  <p:tag name="KSO_WM_TEMPLATE_INDEX" val="20201474"/>
  <p:tag name="KSO_WM_UNIT_LAYERLEVEL" val="1_1_1"/>
  <p:tag name="KSO_WM_TAG_VERSION" val="1.0"/>
  <p:tag name="KSO_WM_BEAUTIFY_FLAG" val="#wm#"/>
  <p:tag name="KSO_WM_UNIT_NOCLEAR" val="0"/>
  <p:tag name="KSO_WM_DIAGRAM_GROUP_CODE" val="o1-1"/>
  <p:tag name="KSO_WM_UNIT_TYPE" val="o_h_f"/>
  <p:tag name="KSO_WM_UNIT_INDEX" val="1_1_1"/>
  <p:tag name="KSO_WM_UNIT_PRESET_TEXT" val="单击此处添加文本具体内容，简明扼要的阐述您的观点。"/>
  <p:tag name="KSO_WM_UNIT_VALUE" val="60"/>
</p:tagLst>
</file>

<file path=ppt/tags/tag5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4621_1*i*1"/>
  <p:tag name="KSO_WM_TEMPLATE_CATEGORY" val="diagram"/>
  <p:tag name="KSO_WM_TEMPLATE_INDEX" val="20204621"/>
  <p:tag name="KSO_WM_UNIT_LAYERLEVEL" val="1"/>
  <p:tag name="KSO_WM_TAG_VERSION" val="1.0"/>
  <p:tag name="KSO_WM_BEAUTIFY_FLAG" val="#wm#"/>
</p:tagLst>
</file>

<file path=ppt/tags/tag5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4621_1*i*2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4621_1*i*3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4621_1*i*4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4621_1*i*5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4621_1*i*6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4621_1*i*7"/>
  <p:tag name="KSO_WM_TEMPLATE_CATEGORY" val="diagram"/>
  <p:tag name="KSO_WM_TEMPLATE_INDEX" val="20204621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4621_1*i*8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4621_1*i*9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4621_1*i*10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diagram20204621_1*i*11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4621_1*i*12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4621_1*i*1"/>
  <p:tag name="KSO_WM_TEMPLATE_CATEGORY" val="diagram"/>
  <p:tag name="KSO_WM_TEMPLATE_INDEX" val="20204621"/>
  <p:tag name="KSO_WM_UNIT_LAYERLEVEL" val="1"/>
  <p:tag name="KSO_WM_TAG_VERSION" val="1.0"/>
  <p:tag name="KSO_WM_BEAUTIFY_FLAG" val="#wm#"/>
</p:tagLst>
</file>

<file path=ppt/tags/tag5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4621_1*i*2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4621_1*i*3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4621_1*i*4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4621_1*i*5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4621_1*i*6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4621_1*i*7"/>
  <p:tag name="KSO_WM_TEMPLATE_CATEGORY" val="diagram"/>
  <p:tag name="KSO_WM_TEMPLATE_INDEX" val="20204621"/>
  <p:tag name="KSO_WM_UNIT_LAYERLEVEL" val="1"/>
  <p:tag name="KSO_WM_TAG_VERSION" val="1.0"/>
  <p:tag name="KSO_WM_BEAUTIFY_FLAG" val="#wm#"/>
</p:tagLst>
</file>

<file path=ppt/tags/tag5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4621_1*i*8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4621_1*i*9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4621_1*i*10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diagram20204621_1*i*11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4621_1*i*12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4621_1*i*1"/>
  <p:tag name="KSO_WM_TEMPLATE_CATEGORY" val="diagram"/>
  <p:tag name="KSO_WM_TEMPLATE_INDEX" val="20204621"/>
  <p:tag name="KSO_WM_UNIT_LAYERLEVEL" val="1"/>
  <p:tag name="KSO_WM_TAG_VERSION" val="1.0"/>
  <p:tag name="KSO_WM_BEAUTIFY_FLAG" val="#wm#"/>
</p:tagLst>
</file>

<file path=ppt/tags/tag5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4621_1*i*2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4621_1*i*3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4621_1*i*4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4621_1*i*5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4621_1*i*6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4621_1*i*7"/>
  <p:tag name="KSO_WM_TEMPLATE_CATEGORY" val="diagram"/>
  <p:tag name="KSO_WM_TEMPLATE_INDEX" val="20204621"/>
  <p:tag name="KSO_WM_UNIT_LAYERLEVEL" val="1"/>
  <p:tag name="KSO_WM_TAG_VERSION" val="1.0"/>
  <p:tag name="KSO_WM_BEAUTIFY_FLAG" val="#wm#"/>
</p:tagLst>
</file>

<file path=ppt/tags/tag5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4621_1*i*8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4621_1*i*9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4621_1*i*10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diagram20204621_1*i*11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4621_1*i*12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99.xml><?xml version="1.0" encoding="utf-8"?>
<p:tagLst xmlns:p="http://schemas.openxmlformats.org/presentationml/2006/main">
  <p:tag name="KSO_WM_UNIT_TEXT_FORE_SCHEMECOLOR_INDEX_BRIGHTNESS" val="0"/>
  <p:tag name="KSO_WM_UNIT_TEXT_FORE_SCHEMECOLOR_INDEX" val="6"/>
  <p:tag name="KSO_WM_UNIT_TEXT_LINE_FILL_TYPE" val="2"/>
  <p:tag name="KSO_WM_UNIT_TEXT_SHADOW_SCHEMECOLOR_INDEX_BRIGHTNESS" val="0"/>
  <p:tag name="KSO_WM_UNIT_TEXT_SHADOW_SCHEMECOLOR_INDEX" val="6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00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601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602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603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0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05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606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0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0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09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1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1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12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1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1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z"/>
  <p:tag name="KSO_WM_UNIT_INDEX" val="1_3_1"/>
  <p:tag name="KSO_WM_UNIT_ID" val="diagram20201395_1*m_h_z*1_3_1"/>
  <p:tag name="KSO_WM_TEMPLATE_CATEGORY" val="diagram"/>
  <p:tag name="KSO_WM_TEMPLATE_INDEX" val="20201395"/>
  <p:tag name="KSO_WM_UNIT_LAYERLEVEL" val="1_1_1"/>
  <p:tag name="KSO_WM_TAG_VERSION" val="1.0"/>
  <p:tag name="KSO_WM_BEAUTIFY_FLAG" val="#wm#"/>
  <p:tag name="KSO_WM_UNIT_FILL_FORE_SCHEMECOLOR_INDEX" val="13"/>
  <p:tag name="KSO_WM_UNIT_FILL_TYPE" val="1"/>
  <p:tag name="KSO_WM_UNIT_LINE_FORE_SCHEMECOLOR_INDEX" val="5"/>
  <p:tag name="KSO_WM_UNIT_LINE_FILL_TYPE" val="2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6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z"/>
  <p:tag name="KSO_WM_UNIT_INDEX" val="1_2_1"/>
  <p:tag name="KSO_WM_UNIT_ID" val="diagram20201395_1*m_h_z*1_2_1"/>
  <p:tag name="KSO_WM_TEMPLATE_CATEGORY" val="diagram"/>
  <p:tag name="KSO_WM_TEMPLATE_INDEX" val="20201395"/>
  <p:tag name="KSO_WM_UNIT_LAYERLEVEL" val="1_1_1"/>
  <p:tag name="KSO_WM_TAG_VERSION" val="1.0"/>
  <p:tag name="KSO_WM_BEAUTIFY_FLAG" val="#wm#"/>
  <p:tag name="KSO_WM_UNIT_FILL_FORE_SCHEMECOLOR_INDEX" val="13"/>
  <p:tag name="KSO_WM_UNIT_FILL_TYPE" val="1"/>
  <p:tag name="KSO_WM_UNIT_LINE_FORE_SCHEMECOLOR_INDEX" val="5"/>
  <p:tag name="KSO_WM_UNIT_LINE_FILL_TYPE" val="2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6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20201395_1*m_h_i*1_1_1"/>
  <p:tag name="KSO_WM_TEMPLATE_CATEGORY" val="diagram"/>
  <p:tag name="KSO_WM_TEMPLATE_INDEX" val="20201395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5"/>
  <p:tag name="KSO_WM_UNIT_LINE_FILL_TYPE" val="2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6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20201395_1*m_h_i*1_2_1"/>
  <p:tag name="KSO_WM_TEMPLATE_CATEGORY" val="diagram"/>
  <p:tag name="KSO_WM_TEMPLATE_INDEX" val="20201395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5"/>
  <p:tag name="KSO_WM_UNIT_LINE_FILL_TYPE" val="2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6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"/>
  <p:tag name="KSO_WM_UNIT_ID" val="diagram20201395_1*m_h_i*1_3_1"/>
  <p:tag name="KSO_WM_TEMPLATE_CATEGORY" val="diagram"/>
  <p:tag name="KSO_WM_TEMPLATE_INDEX" val="20201395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5"/>
  <p:tag name="KSO_WM_UNIT_LINE_FILL_TYPE" val="2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20.xml><?xml version="1.0" encoding="utf-8"?>
<p:tagLst xmlns:p="http://schemas.openxmlformats.org/presentationml/2006/main">
  <p:tag name="KSO_WM_UNIT_PRESET_TEXT" val="您的正文已经简明扼要，字字珠玑，但信息却千丝万缕，错综复杂，需要更多的文字来表述"/>
  <p:tag name="KSO_WM_UNIT_NOCLEAR" val="0"/>
  <p:tag name="KSO_WM_UNIT_VALUE" val="44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1_1"/>
  <p:tag name="KSO_WM_UNIT_ID" val="diagram20201395_1*m_h_f*1_1_1"/>
  <p:tag name="KSO_WM_TEMPLATE_CATEGORY" val="diagram"/>
  <p:tag name="KSO_WM_TEMPLATE_INDEX" val="2020139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621.xml><?xml version="1.0" encoding="utf-8"?>
<p:tagLst xmlns:p="http://schemas.openxmlformats.org/presentationml/2006/main">
  <p:tag name="KSO_WM_UNIT_PRESET_TEXT" val="您的正文已经简明扼要，字字珠玑，但信息却千丝万缕，错综复杂，需要更多的文字来表述"/>
  <p:tag name="KSO_WM_UNIT_NOCLEAR" val="0"/>
  <p:tag name="KSO_WM_UNIT_VALUE" val="44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2_1"/>
  <p:tag name="KSO_WM_UNIT_ID" val="diagram20201395_1*m_h_f*1_2_1"/>
  <p:tag name="KSO_WM_TEMPLATE_CATEGORY" val="diagram"/>
  <p:tag name="KSO_WM_TEMPLATE_INDEX" val="2020139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6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20201395_1*m_h_i*1_2_2"/>
  <p:tag name="KSO_WM_TEMPLATE_CATEGORY" val="diagram"/>
  <p:tag name="KSO_WM_TEMPLATE_INDEX" val="20201395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USESOURCEFORMAT_APPLY" val="1"/>
  <p:tag name="KSO_WM_UNIT_DIAGRAM_SCHEMECOLOR_ID" val="0"/>
</p:tagLst>
</file>

<file path=ppt/tags/tag623.xml><?xml version="1.0" encoding="utf-8"?>
<p:tagLst xmlns:p="http://schemas.openxmlformats.org/presentationml/2006/main">
  <p:tag name="KSO_WM_UNIT_PRESET_TEXT" val="您的正文已经简明扼要，字字珠玑，但信息却千丝万缕，错综复杂，需要更多的文字来表述"/>
  <p:tag name="KSO_WM_UNIT_NOCLEAR" val="0"/>
  <p:tag name="KSO_WM_UNIT_VALUE" val="44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3_1"/>
  <p:tag name="KSO_WM_UNIT_ID" val="diagram20201395_1*m_h_f*1_3_1"/>
  <p:tag name="KSO_WM_TEMPLATE_CATEGORY" val="diagram"/>
  <p:tag name="KSO_WM_TEMPLATE_INDEX" val="2020139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6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2"/>
  <p:tag name="KSO_WM_UNIT_ID" val="diagram20201395_1*m_h_i*1_3_2"/>
  <p:tag name="KSO_WM_TEMPLATE_CATEGORY" val="diagram"/>
  <p:tag name="KSO_WM_TEMPLATE_INDEX" val="20201395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USESOURCEFORMAT_APPLY" val="1"/>
  <p:tag name="KSO_WM_UNIT_DIAGRAM_SCHEMECOLOR_ID" val="0"/>
</p:tagLst>
</file>

<file path=ppt/tags/tag6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z"/>
  <p:tag name="KSO_WM_UNIT_INDEX" val="1_4_1"/>
  <p:tag name="KSO_WM_UNIT_ID" val="diagram20201395_1*m_h_z*1_4_1"/>
  <p:tag name="KSO_WM_TEMPLATE_CATEGORY" val="diagram"/>
  <p:tag name="KSO_WM_TEMPLATE_INDEX" val="20201395"/>
  <p:tag name="KSO_WM_UNIT_LAYERLEVEL" val="1_1_1"/>
  <p:tag name="KSO_WM_TAG_VERSION" val="1.0"/>
  <p:tag name="KSO_WM_BEAUTIFY_FLAG" val="#wm#"/>
  <p:tag name="KSO_WM_UNIT_FILL_FORE_SCHEMECOLOR_INDEX" val="13"/>
  <p:tag name="KSO_WM_UNIT_FILL_TYPE" val="1"/>
  <p:tag name="KSO_WM_UNIT_LINE_FORE_SCHEMECOLOR_INDEX" val="5"/>
  <p:tag name="KSO_WM_UNIT_LINE_FILL_TYPE" val="2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6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1"/>
  <p:tag name="KSO_WM_UNIT_ID" val="diagram20201395_1*m_h_i*1_4_1"/>
  <p:tag name="KSO_WM_TEMPLATE_CATEGORY" val="diagram"/>
  <p:tag name="KSO_WM_TEMPLATE_INDEX" val="20201395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5"/>
  <p:tag name="KSO_WM_UNIT_LINE_FILL_TYPE" val="2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627.xml><?xml version="1.0" encoding="utf-8"?>
<p:tagLst xmlns:p="http://schemas.openxmlformats.org/presentationml/2006/main">
  <p:tag name="KSO_WM_UNIT_PRESET_TEXT" val="您的正文已经简明扼要，字字珠玑，但信息却千丝万缕，错综复杂，需要更多的文字来表述"/>
  <p:tag name="KSO_WM_UNIT_NOCLEAR" val="0"/>
  <p:tag name="KSO_WM_UNIT_VALUE" val="44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4_1"/>
  <p:tag name="KSO_WM_UNIT_ID" val="diagram20201395_1*m_h_f*1_4_1"/>
  <p:tag name="KSO_WM_TEMPLATE_CATEGORY" val="diagram"/>
  <p:tag name="KSO_WM_TEMPLATE_INDEX" val="2020139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6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2"/>
  <p:tag name="KSO_WM_UNIT_ID" val="diagram20201395_1*m_h_i*1_4_2"/>
  <p:tag name="KSO_WM_TEMPLATE_CATEGORY" val="diagram"/>
  <p:tag name="KSO_WM_TEMPLATE_INDEX" val="20201395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USESOURCEFORMAT_APPLY" val="1"/>
  <p:tag name="KSO_WM_UNIT_DIAGRAM_SCHEMECOLOR_ID" val="0"/>
</p:tagLst>
</file>

<file path=ppt/tags/tag6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20201395_1*m_h_i*1_2_2"/>
  <p:tag name="KSO_WM_TEMPLATE_CATEGORY" val="diagram"/>
  <p:tag name="KSO_WM_TEMPLATE_INDEX" val="20201395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USESOURCEFORMAT_APPLY" val="1"/>
  <p:tag name="KSO_WM_UNIT_DIAGRAM_SCHEMECOLOR_ID" val="0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30.xml><?xml version="1.0" encoding="utf-8"?>
<p:tagLst xmlns:p="http://schemas.openxmlformats.org/presentationml/2006/main">
  <p:tag name="KSO_WM_BEAUTIFY_FLAG" val="#wm#"/>
  <p:tag name="KSO_WM_TEMPLATE_CATEGORY" val="diagram"/>
  <p:tag name="KSO_WM_TEMPLATE_INDEX" val="20201395"/>
  <p:tag name="KSO_WM_SLIDE_ID" val="diagram20201395_1"/>
  <p:tag name="KSO_WM_TEMPLATE_SUBCATEGORY" val="0"/>
  <p:tag name="KSO_WM_SLIDE_TYPE" val="text"/>
  <p:tag name="KSO_WM_SLIDE_SUBTYPE" val="diag"/>
  <p:tag name="KSO_WM_SLIDE_ITEM_CNT" val="4"/>
  <p:tag name="KSO_WM_SLIDE_INDEX" val="1"/>
  <p:tag name="KSO_WM_SLIDE_SIZE" val="945.574*187.107"/>
  <p:tag name="KSO_WM_SLIDE_POSITION" val="7.21307*247.553"/>
  <p:tag name="KSO_WM_DIAGRAM_GROUP_CODE" val="m1-1"/>
  <p:tag name="KSO_WM_SLIDE_DIAGTYPE" val="m"/>
  <p:tag name="KSO_WM_TAG_VERSION" val="1.0"/>
  <p:tag name="KSO_WM_SLIDE_LAYOUT" val="a_b_m"/>
  <p:tag name="KSO_WM_SLIDE_LAYOUT_CNT" val="1_1_1"/>
</p:tagLst>
</file>

<file path=ppt/tags/tag631.xml><?xml version="1.0" encoding="utf-8"?>
<p:tagLst xmlns:p="http://schemas.openxmlformats.org/presentationml/2006/main">
  <p:tag name="KSO_WM_UNIT_COLOR_SCHEME_SHAPE_ID" val="14"/>
  <p:tag name="KSO_WM_UNIT_COLOR_SCHEME_PARENT_PAGE" val="0_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194755_1*i*6"/>
  <p:tag name="KSO_WM_TEMPLATE_CATEGORY" val="diagram"/>
  <p:tag name="KSO_WM_TEMPLATE_INDEX" val="20194755"/>
  <p:tag name="KSO_WM_UNIT_LAYERLEVEL" val="1"/>
  <p:tag name="KSO_WM_TAG_VERSION" val="1.0"/>
  <p:tag name="KSO_WM_BEAUTIFY_FLAG" val="#wm#"/>
  <p:tag name="KSO_WM_UNIT_FILL_FORE_SCHEMECOLOR_INDEX_BRIGHTNESS" val="0.8"/>
  <p:tag name="KSO_WM_UNIT_FILL_FORE_SCHEMECOLOR_INDEX" val="5"/>
  <p:tag name="KSO_WM_UNIT_FILL_TYPE" val="1"/>
</p:tagLst>
</file>

<file path=ppt/tags/tag632.xml><?xml version="1.0" encoding="utf-8"?>
<p:tagLst xmlns:p="http://schemas.openxmlformats.org/presentationml/2006/main">
  <p:tag name="KSO_WM_UNIT_COLOR_SCHEME_SHAPE_ID" val="15"/>
  <p:tag name="KSO_WM_UNIT_COLOR_SCHEME_PARENT_PAGE" val="0_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194755_1*i*4"/>
  <p:tag name="KSO_WM_TEMPLATE_CATEGORY" val="diagram"/>
  <p:tag name="KSO_WM_TEMPLATE_INDEX" val="20194755"/>
  <p:tag name="KSO_WM_UNIT_LAYERLEVEL" val="1"/>
  <p:tag name="KSO_WM_TAG_VERSION" val="1.0"/>
  <p:tag name="KSO_WM_BEAUTIFY_FLAG" val="#wm#"/>
  <p:tag name="KSO_WM_UNIT_FILL_FORE_SCHEMECOLOR_INDEX_BRIGHTNESS" val="0.8"/>
  <p:tag name="KSO_WM_UNIT_FILL_FORE_SCHEMECOLOR_INDEX" val="5"/>
  <p:tag name="KSO_WM_UNIT_FILL_TYPE" val="1"/>
</p:tagLst>
</file>

<file path=ppt/tags/tag633.xml><?xml version="1.0" encoding="utf-8"?>
<p:tagLst xmlns:p="http://schemas.openxmlformats.org/presentationml/2006/main">
  <p:tag name="KSO_WM_UNIT_COLOR_SCHEME_SHAPE_ID" val="12"/>
  <p:tag name="KSO_WM_UNIT_COLOR_SCHEME_PARENT_PAGE" val="0_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194755_1*i*3"/>
  <p:tag name="KSO_WM_TEMPLATE_CATEGORY" val="diagram"/>
  <p:tag name="KSO_WM_TEMPLATE_INDEX" val="20194755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</p:tagLst>
</file>

<file path=ppt/tags/tag634.xml><?xml version="1.0" encoding="utf-8"?>
<p:tagLst xmlns:p="http://schemas.openxmlformats.org/presentationml/2006/main">
  <p:tag name="KSO_WM_UNIT_COLOR_SCHEME_SHAPE_ID" val="13"/>
  <p:tag name="KSO_WM_UNIT_COLOR_SCHEME_PARENT_PAGE" val="0_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194755_1*i*7"/>
  <p:tag name="KSO_WM_TEMPLATE_CATEGORY" val="diagram"/>
  <p:tag name="KSO_WM_TEMPLATE_INDEX" val="20194755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</p:tagLst>
</file>

<file path=ppt/tags/tag635.xml><?xml version="1.0" encoding="utf-8"?>
<p:tagLst xmlns:p="http://schemas.openxmlformats.org/presentationml/2006/main">
  <p:tag name="KSO_WM_UNIT_TEXT_PART_ID_V2" val="a-3-2"/>
  <p:tag name="KSO_WM_UNIT_COLOR_SCHEME_SHAPE_ID" val="3"/>
  <p:tag name="KSO_WM_UNIT_COLOR_SCHEME_PARENT_PAGE" val="0_1"/>
  <p:tag name="KSO_WM_UNIT_ISCONTENTSTITLE" val="0"/>
  <p:tag name="KSO_WM_UNIT_ISNUMDGMTITLE" val="0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194755_1*a*1"/>
  <p:tag name="KSO_WM_TEMPLATE_CATEGORY" val="diagram"/>
  <p:tag name="KSO_WM_TEMPLATE_INDEX" val="20194755"/>
  <p:tag name="KSO_WM_UNIT_LAYERLEVEL" val="1"/>
  <p:tag name="KSO_WM_TAG_VERSION" val="1.0"/>
  <p:tag name="KSO_WM_BEAUTIFY_FLAG" val="#wm#"/>
  <p:tag name="KSO_WM_UNIT_PRESET_TEXT" val="单击此处添加标题"/>
</p:tagLst>
</file>

<file path=ppt/tags/tag636.xml><?xml version="1.0" encoding="utf-8"?>
<p:tagLst xmlns:p="http://schemas.openxmlformats.org/presentationml/2006/main">
  <p:tag name="KSO_WM_BEAUTIFY_FLAG" val="#wm#"/>
  <p:tag name="KSO_WM_TEMPLATE_CATEGORY" val="diagram"/>
  <p:tag name="KSO_WM_TEMPLATE_INDEX" val="20194755"/>
  <p:tag name="KSO_WM_SLIDE_ID" val="diagram20194755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TAG_VERSION" val="1.0"/>
  <p:tag name="KSO_WM_SLIDE_LAYOUT" val="a_f"/>
  <p:tag name="KSO_WM_SLIDE_LAYOUT_CNT" val="1_1"/>
  <p:tag name="KSO_WM_SLIDE_COLORSCHEME_VERSION" val="3.2"/>
  <p:tag name="KSO_WM_SLIDE_SIZE" val="919*458"/>
  <p:tag name="KSO_WM_SLIDE_POSITION" val="26*50"/>
</p:tagLst>
</file>

<file path=ppt/tags/tag637.xml><?xml version="1.0" encoding="utf-8"?>
<p:tagLst xmlns:p="http://schemas.openxmlformats.org/presentationml/2006/main">
  <p:tag name="ISPRING_PRESENTATION_TITLE" val="PowerPoint 演示文稿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自定义 3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D796F"/>
      </a:accent1>
      <a:accent2>
        <a:srgbClr val="ED796F"/>
      </a:accent2>
      <a:accent3>
        <a:srgbClr val="ED796F"/>
      </a:accent3>
      <a:accent4>
        <a:srgbClr val="ED796F"/>
      </a:accent4>
      <a:accent5>
        <a:srgbClr val="ED796F"/>
      </a:accent5>
      <a:accent6>
        <a:srgbClr val="ED796F"/>
      </a:accent6>
      <a:hlink>
        <a:srgbClr val="0563C1"/>
      </a:hlink>
      <a:folHlink>
        <a:srgbClr val="954F72"/>
      </a:folHlink>
    </a:clrScheme>
    <a:fontScheme name="mzjsdjx4">
      <a:majorFont>
        <a:latin typeface="黑体"/>
        <a:ea typeface="黑体"/>
        <a:cs typeface=""/>
      </a:majorFont>
      <a:minorFont>
        <a:latin typeface="黑体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ysClr val="windowText" lastClr="000000"/>
      </a:dk1>
      <a:lt1>
        <a:sysClr val="window" lastClr="FFFFFF"/>
      </a:lt1>
      <a:dk2>
        <a:srgbClr val="F0E9EB"/>
      </a:dk2>
      <a:lt2>
        <a:srgbClr val="FFFFFF"/>
      </a:lt2>
      <a:accent1>
        <a:srgbClr val="CB2844"/>
      </a:accent1>
      <a:accent2>
        <a:srgbClr val="B0304D"/>
      </a:accent2>
      <a:accent3>
        <a:srgbClr val="953856"/>
      </a:accent3>
      <a:accent4>
        <a:srgbClr val="7A415E"/>
      </a:accent4>
      <a:accent5>
        <a:srgbClr val="5F4967"/>
      </a:accent5>
      <a:accent6>
        <a:srgbClr val="445170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10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1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1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1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1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1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16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17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18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19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20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2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2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2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2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2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26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27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28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29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30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3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3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3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3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3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36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37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6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7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8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9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4551</Words>
  <Application>WPS 演示</Application>
  <PresentationFormat>宽屏</PresentationFormat>
  <Paragraphs>497</Paragraphs>
  <Slides>42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37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42</vt:i4>
      </vt:variant>
    </vt:vector>
  </HeadingPairs>
  <TitlesOfParts>
    <vt:vector size="81" baseType="lpstr">
      <vt:lpstr>Arial</vt:lpstr>
      <vt:lpstr>宋体</vt:lpstr>
      <vt:lpstr>Wingdings</vt:lpstr>
      <vt:lpstr>黑体</vt:lpstr>
      <vt:lpstr>微软雅黑</vt:lpstr>
      <vt:lpstr>汉仪旗黑-85S</vt:lpstr>
      <vt:lpstr>汉仪旗黑-55简</vt:lpstr>
      <vt:lpstr>Calibri Light</vt:lpstr>
      <vt:lpstr>Roboto Light</vt:lpstr>
      <vt:lpstr>Segoe UI</vt:lpstr>
      <vt:lpstr>Wingdings</vt:lpstr>
      <vt:lpstr>字魂59号-创粗黑</vt:lpstr>
      <vt:lpstr>楷体</vt:lpstr>
      <vt:lpstr>Arial Unicode MS</vt:lpstr>
      <vt:lpstr>DotumChe</vt:lpstr>
      <vt:lpstr>Times New Roman</vt:lpstr>
      <vt:lpstr>WPS-Bullets</vt:lpstr>
      <vt:lpstr>Kaiti SC Regular</vt:lpstr>
      <vt:lpstr>楷体_GB2312</vt:lpstr>
      <vt:lpstr>Varela</vt:lpstr>
      <vt:lpstr>Arial</vt:lpstr>
      <vt:lpstr>幼圆</vt:lpstr>
      <vt:lpstr>微软雅黑 Light</vt:lpstr>
      <vt:lpstr>Calibri</vt:lpstr>
      <vt:lpstr>Source Sans Pro ExtraLight</vt:lpstr>
      <vt:lpstr>Calibri</vt:lpstr>
      <vt:lpstr>+中文正文</vt:lpstr>
      <vt:lpstr>不给糖就捣蛋的万圣节</vt:lpstr>
      <vt:lpstr>Roboto</vt:lpstr>
      <vt:lpstr>字魂经典雅黑</vt:lpstr>
      <vt:lpstr>MS PGothic</vt:lpstr>
      <vt:lpstr>方正仿宋_GB2312</vt:lpstr>
      <vt:lpstr>汉仪中宋简</vt:lpstr>
      <vt:lpstr>微软简老宋</vt:lpstr>
      <vt:lpstr>宋体-方正超大字符集</vt:lpstr>
      <vt:lpstr>思源黑体 CN Heavy</vt:lpstr>
      <vt:lpstr>思源黑体 Medium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一、什么是自我意识</vt:lpstr>
      <vt:lpstr>PowerPoint 演示文稿</vt:lpstr>
      <vt:lpstr>PowerPoint 演示文稿</vt:lpstr>
      <vt:lpstr>PowerPoint 演示文稿</vt:lpstr>
      <vt:lpstr>二、自我意识的心理成分</vt:lpstr>
      <vt:lpstr>PowerPoint 演示文稿</vt:lpstr>
      <vt:lpstr>PowerPoint 演示文稿</vt:lpstr>
      <vt:lpstr>PowerPoint 演示文稿</vt:lpstr>
      <vt:lpstr>PowerPoint 演示文稿</vt:lpstr>
      <vt:lpstr>微型测试——《认识和了解自己的方式》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猜一猜：他们属于哪个年级阶段的？（低、中、高）</vt:lpstr>
      <vt:lpstr>猜一猜：他们属于哪个年级阶段的？（低、中、高）</vt:lpstr>
      <vt:lpstr>猜一猜：他们属于哪个年级阶段的？（低、中、高）</vt:lpstr>
      <vt:lpstr>（二）小学生自我体验的发展特点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miao mengya</dc:creator>
  <cp:lastModifiedBy>六月</cp:lastModifiedBy>
  <cp:revision>29</cp:revision>
  <dcterms:created xsi:type="dcterms:W3CDTF">2021-08-19T04:12:00Z</dcterms:created>
  <dcterms:modified xsi:type="dcterms:W3CDTF">2021-08-27T03:42:45Z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2052-11.3.0.9228</vt:lpwstr>
  </property>
  <property fmtid="{D5CDD505-2E9C-101B-9397-08002B2CF9AE}" pid="3" name="ICV">
    <vt:lpwstr>02D7E0E1A2C64176951E24E209DC0156</vt:lpwstr>
  </property>
</Properties>
</file>